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wdp" ContentType="image/vnd.ms-photo"/>
  <Default Extension="png" ContentType="image/png"/>
  <Default Extension="gif" ContentType="image/gif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41" r:id="rId4"/>
    <p:sldId id="301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340" r:id="rId18"/>
    <p:sldId id="265" r:id="rId19"/>
    <p:sldId id="268" r:id="rId20"/>
    <p:sldId id="267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96C0CBA-D0E2-4427-9BAC-CBA676132C29}">
          <p14:sldIdLst>
            <p14:sldId id="256"/>
            <p14:sldId id="341"/>
            <p14:sldId id="301"/>
            <p14:sldId id="257"/>
            <p14:sldId id="259"/>
            <p14:sldId id="260"/>
            <p14:sldId id="261"/>
            <p14:sldId id="262"/>
            <p14:sldId id="263"/>
            <p14:sldId id="264"/>
            <p14:sldId id="269"/>
            <p14:sldId id="270"/>
            <p14:sldId id="271"/>
            <p14:sldId id="272"/>
            <p14:sldId id="340"/>
            <p14:sldId id="265"/>
            <p14:sldId id="268"/>
            <p14:sldId id="267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1879BE"/>
    <a:srgbClr val="B3DF60"/>
    <a:srgbClr val="C5E564"/>
    <a:srgbClr val="3097F6"/>
    <a:srgbClr val="E08638"/>
    <a:srgbClr val="7DC1F4"/>
    <a:srgbClr val="D4EDCD"/>
    <a:srgbClr val="B091F8"/>
    <a:srgbClr val="A17DF5"/>
    <a:srgbClr val="F78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4" autoAdjust="0"/>
    <p:restoredTop sz="91958" autoAdjust="0"/>
  </p:normalViewPr>
  <p:slideViewPr>
    <p:cSldViewPr snapToGrid="0">
      <p:cViewPr varScale="1">
        <p:scale>
          <a:sx n="106" d="100"/>
          <a:sy n="106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75855-2C6F-41A0-8CD3-BF956C11E2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Tips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T should preview</a:t>
            </a:r>
            <a:r>
              <a:rPr lang="en-US" altLang="zh-CN" baseline="0" dirty="0" smtClean="0"/>
              <a:t> the contents of this lesson and prepare all the items you need in the class. 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 1. T introduces</a:t>
            </a:r>
            <a:r>
              <a:rPr lang="en-US" altLang="zh-CN" baseline="0" dirty="0" smtClean="0"/>
              <a:t> the games. 2. T choose one kid. Kid listens to the audio and select out the correct character and click on the right picture. Then read the name out correctly. </a:t>
            </a:r>
            <a:endParaRPr lang="en-US" altLang="zh-CN" dirty="0" smtClean="0"/>
          </a:p>
          <a:p>
            <a:r>
              <a:rPr lang="zh-CN" altLang="en-US" dirty="0" smtClean="0"/>
              <a:t>添加</a:t>
            </a:r>
            <a:r>
              <a:rPr lang="zh-CN" altLang="en-US" dirty="0"/>
              <a:t>音频： </a:t>
            </a:r>
            <a:r>
              <a:rPr lang="en-US" altLang="zh-CN" dirty="0"/>
              <a:t>Thomas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 1. T introduces</a:t>
            </a:r>
            <a:r>
              <a:rPr lang="en-US" altLang="zh-CN" baseline="0" dirty="0" smtClean="0"/>
              <a:t> the games. 2. T choose one kid. Kid listens to the audio and select out the correct character and click on the right picture. Then read the name out correctly. </a:t>
            </a:r>
            <a:endParaRPr lang="en-US" altLang="zh-CN" dirty="0" smtClean="0"/>
          </a:p>
          <a:p>
            <a:r>
              <a:rPr lang="zh-CN" altLang="en-US" dirty="0" smtClean="0"/>
              <a:t>添加</a:t>
            </a:r>
            <a:r>
              <a:rPr lang="zh-CN" altLang="en-US" dirty="0"/>
              <a:t>音频： </a:t>
            </a:r>
            <a:r>
              <a:rPr lang="en-US" altLang="zh-CN" dirty="0" smtClean="0"/>
              <a:t>Iris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 1. T introduces</a:t>
            </a:r>
            <a:r>
              <a:rPr lang="en-US" altLang="zh-CN" baseline="0" dirty="0" smtClean="0"/>
              <a:t> the games. 2. T choose one kid. Kid listens to the audio and select out the correct character and click on the right picture. Then read the name out correctly. </a:t>
            </a:r>
            <a:endParaRPr lang="en-US" altLang="zh-CN" dirty="0" smtClean="0"/>
          </a:p>
          <a:p>
            <a:r>
              <a:rPr lang="zh-CN" altLang="en-US" dirty="0" smtClean="0"/>
              <a:t>添加</a:t>
            </a:r>
            <a:r>
              <a:rPr lang="zh-CN" altLang="en-US" dirty="0"/>
              <a:t>音频： </a:t>
            </a:r>
            <a:r>
              <a:rPr lang="en-US" altLang="zh-CN" dirty="0" smtClean="0"/>
              <a:t>Lily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 1. T introduces</a:t>
            </a:r>
            <a:r>
              <a:rPr lang="en-US" altLang="zh-CN" baseline="0" dirty="0" smtClean="0"/>
              <a:t> the games. 2. T choose one kid. Kid listens to the audio and select out the correct character and click on the right picture. Then read the name out correctly. </a:t>
            </a:r>
            <a:endParaRPr lang="en-US" altLang="zh-CN" dirty="0" smtClean="0"/>
          </a:p>
          <a:p>
            <a:r>
              <a:rPr lang="zh-CN" altLang="en-US" dirty="0" smtClean="0"/>
              <a:t>添加</a:t>
            </a:r>
            <a:r>
              <a:rPr lang="zh-CN" altLang="en-US" dirty="0"/>
              <a:t>音频： </a:t>
            </a:r>
            <a:r>
              <a:rPr lang="en-US" altLang="zh-CN" dirty="0" smtClean="0"/>
              <a:t>Ben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 1.</a:t>
            </a:r>
            <a:r>
              <a:rPr lang="en-US" altLang="zh-CN" baseline="0" dirty="0" smtClean="0"/>
              <a:t> T chooses one kid. Ask the kid to click on one planet. Then  read out the sentences shown correctly.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Tips:1.</a:t>
            </a:r>
            <a:r>
              <a:rPr lang="en-US" altLang="zh-CN" baseline="0" dirty="0" smtClean="0"/>
              <a:t> T introduces the game. 2. Choose two kids. Click on the right element and then read the right sentences. One kid has one role.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 1. T Introduces the game.</a:t>
            </a:r>
            <a:r>
              <a:rPr lang="en-US" altLang="zh-CN" baseline="0" dirty="0" smtClean="0"/>
              <a:t> 2. Choose one kid to click on the bubbles and say out the words in the bubble.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 1. T introduces the game.</a:t>
            </a:r>
            <a:r>
              <a:rPr lang="en-US" altLang="zh-CN" baseline="0" dirty="0" smtClean="0"/>
              <a:t> 2. Choose one kid to click on the boy. Then T asks the question, the kid needs to answer the question correctly.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Tips:</a:t>
            </a:r>
            <a:r>
              <a:rPr lang="en-US" altLang="zh-CN" baseline="0" dirty="0" smtClean="0"/>
              <a:t> T should introduce the classroom rules before the lesson. Lead the kids to obey the rules. 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 smtClean="0"/>
              <a:t>Tips:</a:t>
            </a:r>
            <a:r>
              <a:rPr lang="en-US" altLang="zh-CN" sz="1800" baseline="0" dirty="0" smtClean="0"/>
              <a:t> 1. T leads the kids to listen to the song carefully. </a:t>
            </a:r>
            <a:r>
              <a:rPr lang="zh-CN" altLang="en-US" sz="1800" baseline="0" dirty="0" smtClean="0"/>
              <a:t> </a:t>
            </a:r>
            <a:r>
              <a:rPr lang="en-US" altLang="zh-CN" sz="1800" baseline="0" dirty="0" smtClean="0"/>
              <a:t>2. Lead the kids to stand up and sing the song with music with actions.  </a:t>
            </a:r>
            <a:endParaRPr lang="en-US" altLang="zh-CN" sz="1800" baseline="0" dirty="0" smtClean="0"/>
          </a:p>
          <a:p>
            <a:r>
              <a:rPr lang="zh-CN" altLang="en-US" sz="1800" baseline="0" dirty="0" smtClean="0"/>
              <a:t>歌曲需要编辑，覆盖掉</a:t>
            </a:r>
            <a:r>
              <a:rPr lang="en-US" altLang="zh-CN" sz="1800" baseline="0" dirty="0" smtClean="0"/>
              <a:t>logo</a:t>
            </a:r>
            <a:r>
              <a:rPr lang="zh-CN" altLang="en-US" sz="1800" baseline="0" dirty="0" smtClean="0"/>
              <a:t>，或者贴上</a:t>
            </a:r>
            <a:r>
              <a:rPr lang="en-US" altLang="zh-CN" sz="1800" baseline="0" dirty="0" smtClean="0"/>
              <a:t>Thomas</a:t>
            </a:r>
            <a:r>
              <a:rPr lang="zh-CN" altLang="en-US" sz="1800" baseline="0" dirty="0" smtClean="0"/>
              <a:t>的</a:t>
            </a:r>
            <a:r>
              <a:rPr lang="en-US" altLang="zh-CN" sz="1800" baseline="0" dirty="0" smtClean="0"/>
              <a:t>logo</a:t>
            </a:r>
            <a:endParaRPr lang="en-US" altLang="zh-CN" sz="1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Tips:</a:t>
            </a:r>
            <a:r>
              <a:rPr lang="en-US" altLang="zh-CN" baseline="0" dirty="0" smtClean="0"/>
              <a:t> 1. Watch the slide carefully. 2. T says the words, </a:t>
            </a:r>
            <a:r>
              <a:rPr lang="en-US" altLang="zh-CN" baseline="0" dirty="0" err="1" smtClean="0"/>
              <a:t>Ss</a:t>
            </a:r>
            <a:r>
              <a:rPr lang="en-US" altLang="zh-CN" baseline="0" dirty="0" smtClean="0"/>
              <a:t> need to follow the T. Read the words for 3 times.  (T can read the words in different ways: clapping hands/ high and low voice/ change the voice )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Tips:</a:t>
            </a:r>
            <a:r>
              <a:rPr lang="en-US" altLang="zh-CN" baseline="0" dirty="0" smtClean="0"/>
              <a:t> 1. Watch the slide carefully. 2. T says the words, </a:t>
            </a:r>
            <a:r>
              <a:rPr lang="en-US" altLang="zh-CN" baseline="0" dirty="0" err="1" smtClean="0"/>
              <a:t>Ss</a:t>
            </a:r>
            <a:r>
              <a:rPr lang="en-US" altLang="zh-CN" baseline="0" dirty="0" smtClean="0"/>
              <a:t> need to follow the T. Read the words for 3 times.  (T can read the words in different ways: clapping hands/ high and low voice/ change the voice )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 1. Divide the kids into</a:t>
            </a:r>
            <a:r>
              <a:rPr lang="en-US" altLang="zh-CN" baseline="0" dirty="0" smtClean="0"/>
              <a:t> several teams. Two kids one team. Ask the kids to have a performance with the sentences kids have learnt.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 T perform</a:t>
            </a:r>
            <a:r>
              <a:rPr lang="en-US" altLang="zh-CN" baseline="0" dirty="0" smtClean="0"/>
              <a:t> the scene. And introduce the sentences. Lead in the topic sentence.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 1. T describe</a:t>
            </a:r>
            <a:r>
              <a:rPr lang="en-US" altLang="zh-CN" baseline="0" dirty="0" smtClean="0"/>
              <a:t> the picture and lead the kids to watch the slide carefully. 2. T reads the sentences, </a:t>
            </a:r>
            <a:r>
              <a:rPr lang="en-US" altLang="zh-CN" baseline="0" dirty="0" err="1" smtClean="0"/>
              <a:t>Ss</a:t>
            </a:r>
            <a:r>
              <a:rPr lang="en-US" altLang="zh-CN" baseline="0" dirty="0" smtClean="0"/>
              <a:t> copy. 3. T Performs the scene with the kids selected.  4. Make sure that the kids can obtain the names and identify the characters correctly.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Tips: 1. T describe</a:t>
            </a:r>
            <a:r>
              <a:rPr lang="en-US" altLang="zh-CN" baseline="0" dirty="0" smtClean="0"/>
              <a:t> the picture and lead the kids to watch the slide carefully. 2. T reads the sentences, </a:t>
            </a:r>
            <a:r>
              <a:rPr lang="en-US" altLang="zh-CN" baseline="0" dirty="0" err="1" smtClean="0"/>
              <a:t>Ss</a:t>
            </a:r>
            <a:r>
              <a:rPr lang="en-US" altLang="zh-CN" baseline="0" dirty="0" smtClean="0"/>
              <a:t> copy. 3. T Performs the scene with the kids selected.  4. Make sure that the kids can obtain the names and identify the characters correctly.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BF0AE-72DB-4B7C-8C6F-DFD6142EA3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9460E-08A7-426A-8327-B14D0B141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6FB41-775F-4BC9-A8E7-4E6E1FBE8A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microsoft.com/office/2007/relationships/hdphoto" Target="../media/hdphoto1.wdp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23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Relationship Id="rId30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4.png"/><Relationship Id="rId27" Type="http://schemas.microsoft.com/office/2007/relationships/media" Target="../media/media3.mp3"/><Relationship Id="rId26" Type="http://schemas.openxmlformats.org/officeDocument/2006/relationships/audio" Target="../media/media3.mp3"/><Relationship Id="rId25" Type="http://schemas.openxmlformats.org/officeDocument/2006/relationships/image" Target="../media/image44.png"/><Relationship Id="rId24" Type="http://schemas.microsoft.com/office/2007/relationships/media" Target="../media/media2.mp3"/><Relationship Id="rId23" Type="http://schemas.openxmlformats.org/officeDocument/2006/relationships/audio" Target="../media/media2.mp3"/><Relationship Id="rId22" Type="http://schemas.openxmlformats.org/officeDocument/2006/relationships/image" Target="../media/image43.png"/><Relationship Id="rId21" Type="http://schemas.microsoft.com/office/2007/relationships/hdphoto" Target="../media/hdphoto7.wdp"/><Relationship Id="rId20" Type="http://schemas.openxmlformats.org/officeDocument/2006/relationships/image" Target="../media/image42.png"/><Relationship Id="rId2" Type="http://schemas.openxmlformats.org/officeDocument/2006/relationships/image" Target="../media/image32.jpeg"/><Relationship Id="rId19" Type="http://schemas.microsoft.com/office/2007/relationships/hdphoto" Target="../media/hdphoto6.wdp"/><Relationship Id="rId18" Type="http://schemas.openxmlformats.org/officeDocument/2006/relationships/image" Target="../media/image41.png"/><Relationship Id="rId17" Type="http://schemas.microsoft.com/office/2007/relationships/hdphoto" Target="../media/hdphoto5.wdp"/><Relationship Id="rId16" Type="http://schemas.openxmlformats.org/officeDocument/2006/relationships/image" Target="../media/image40.png"/><Relationship Id="rId15" Type="http://schemas.microsoft.com/office/2007/relationships/hdphoto" Target="../media/hdphoto4.wdp"/><Relationship Id="rId14" Type="http://schemas.openxmlformats.org/officeDocument/2006/relationships/image" Target="../media/image39.png"/><Relationship Id="rId13" Type="http://schemas.microsoft.com/office/2007/relationships/hdphoto" Target="../media/hdphoto3.wdp"/><Relationship Id="rId12" Type="http://schemas.openxmlformats.org/officeDocument/2006/relationships/image" Target="../media/image38.png"/><Relationship Id="rId11" Type="http://schemas.microsoft.com/office/2007/relationships/hdphoto" Target="../media/hdphoto2.wdp"/><Relationship Id="rId10" Type="http://schemas.openxmlformats.org/officeDocument/2006/relationships/image" Target="../media/image37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30.png"/><Relationship Id="rId7" Type="http://schemas.openxmlformats.org/officeDocument/2006/relationships/image" Target="../media/image4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5.png"/><Relationship Id="rId30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4.png"/><Relationship Id="rId27" Type="http://schemas.microsoft.com/office/2007/relationships/media" Target="../media/media4.mp3"/><Relationship Id="rId26" Type="http://schemas.openxmlformats.org/officeDocument/2006/relationships/audio" Target="../media/media4.mp3"/><Relationship Id="rId25" Type="http://schemas.openxmlformats.org/officeDocument/2006/relationships/image" Target="../media/image44.png"/><Relationship Id="rId24" Type="http://schemas.microsoft.com/office/2007/relationships/media" Target="../media/media3.mp3"/><Relationship Id="rId23" Type="http://schemas.openxmlformats.org/officeDocument/2006/relationships/audio" Target="../media/media3.mp3"/><Relationship Id="rId22" Type="http://schemas.openxmlformats.org/officeDocument/2006/relationships/image" Target="../media/image43.png"/><Relationship Id="rId21" Type="http://schemas.microsoft.com/office/2007/relationships/hdphoto" Target="../media/hdphoto7.wdp"/><Relationship Id="rId20" Type="http://schemas.openxmlformats.org/officeDocument/2006/relationships/image" Target="../media/image42.png"/><Relationship Id="rId2" Type="http://schemas.openxmlformats.org/officeDocument/2006/relationships/image" Target="../media/image32.jpeg"/><Relationship Id="rId19" Type="http://schemas.microsoft.com/office/2007/relationships/hdphoto" Target="../media/hdphoto6.wdp"/><Relationship Id="rId18" Type="http://schemas.openxmlformats.org/officeDocument/2006/relationships/image" Target="../media/image41.png"/><Relationship Id="rId17" Type="http://schemas.microsoft.com/office/2007/relationships/hdphoto" Target="../media/hdphoto5.wdp"/><Relationship Id="rId16" Type="http://schemas.openxmlformats.org/officeDocument/2006/relationships/image" Target="../media/image40.png"/><Relationship Id="rId15" Type="http://schemas.microsoft.com/office/2007/relationships/hdphoto" Target="../media/hdphoto4.wdp"/><Relationship Id="rId14" Type="http://schemas.openxmlformats.org/officeDocument/2006/relationships/image" Target="../media/image39.png"/><Relationship Id="rId13" Type="http://schemas.microsoft.com/office/2007/relationships/hdphoto" Target="../media/hdphoto3.wdp"/><Relationship Id="rId12" Type="http://schemas.openxmlformats.org/officeDocument/2006/relationships/image" Target="../media/image38.png"/><Relationship Id="rId11" Type="http://schemas.microsoft.com/office/2007/relationships/hdphoto" Target="../media/hdphoto2.wdp"/><Relationship Id="rId10" Type="http://schemas.openxmlformats.org/officeDocument/2006/relationships/image" Target="../media/image37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7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Relationship Id="rId30" Type="http://schemas.openxmlformats.org/officeDocument/2006/relationships/notesSlide" Target="../notesSlides/notesSlide12.xml"/><Relationship Id="rId3" Type="http://schemas.openxmlformats.org/officeDocument/2006/relationships/image" Target="../media/image32.jpeg"/><Relationship Id="rId29" Type="http://schemas.openxmlformats.org/officeDocument/2006/relationships/slideLayout" Target="../slideLayouts/slideLayout7.xml"/><Relationship Id="rId28" Type="http://schemas.microsoft.com/office/2007/relationships/media" Target="../media/media5.mp3"/><Relationship Id="rId27" Type="http://schemas.openxmlformats.org/officeDocument/2006/relationships/audio" Target="../media/media5.mp3"/><Relationship Id="rId26" Type="http://schemas.openxmlformats.org/officeDocument/2006/relationships/image" Target="../media/image44.png"/><Relationship Id="rId25" Type="http://schemas.microsoft.com/office/2007/relationships/media" Target="../media/media3.mp3"/><Relationship Id="rId24" Type="http://schemas.openxmlformats.org/officeDocument/2006/relationships/audio" Target="../media/media3.mp3"/><Relationship Id="rId23" Type="http://schemas.openxmlformats.org/officeDocument/2006/relationships/image" Target="../media/image43.png"/><Relationship Id="rId22" Type="http://schemas.microsoft.com/office/2007/relationships/hdphoto" Target="../media/hdphoto7.wdp"/><Relationship Id="rId21" Type="http://schemas.openxmlformats.org/officeDocument/2006/relationships/image" Target="../media/image42.png"/><Relationship Id="rId20" Type="http://schemas.microsoft.com/office/2007/relationships/hdphoto" Target="../media/hdphoto6.wdp"/><Relationship Id="rId2" Type="http://schemas.openxmlformats.org/officeDocument/2006/relationships/image" Target="../media/image4.png"/><Relationship Id="rId19" Type="http://schemas.openxmlformats.org/officeDocument/2006/relationships/image" Target="../media/image41.png"/><Relationship Id="rId18" Type="http://schemas.microsoft.com/office/2007/relationships/hdphoto" Target="../media/hdphoto5.wdp"/><Relationship Id="rId17" Type="http://schemas.openxmlformats.org/officeDocument/2006/relationships/image" Target="../media/image40.png"/><Relationship Id="rId16" Type="http://schemas.microsoft.com/office/2007/relationships/hdphoto" Target="../media/hdphoto4.wdp"/><Relationship Id="rId15" Type="http://schemas.openxmlformats.org/officeDocument/2006/relationships/image" Target="../media/image39.png"/><Relationship Id="rId14" Type="http://schemas.microsoft.com/office/2007/relationships/hdphoto" Target="../media/hdphoto3.wdp"/><Relationship Id="rId13" Type="http://schemas.openxmlformats.org/officeDocument/2006/relationships/image" Target="../media/image38.png"/><Relationship Id="rId12" Type="http://schemas.microsoft.com/office/2007/relationships/hdphoto" Target="../media/hdphoto2.wdp"/><Relationship Id="rId11" Type="http://schemas.openxmlformats.org/officeDocument/2006/relationships/image" Target="../media/image37.png"/><Relationship Id="rId10" Type="http://schemas.openxmlformats.org/officeDocument/2006/relationships/image" Target="../media/image45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7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46.png"/><Relationship Id="rId4" Type="http://schemas.openxmlformats.org/officeDocument/2006/relationships/image" Target="../media/image33.png"/><Relationship Id="rId30" Type="http://schemas.openxmlformats.org/officeDocument/2006/relationships/notesSlide" Target="../notesSlides/notesSlide13.xml"/><Relationship Id="rId3" Type="http://schemas.openxmlformats.org/officeDocument/2006/relationships/image" Target="../media/image32.jpeg"/><Relationship Id="rId29" Type="http://schemas.openxmlformats.org/officeDocument/2006/relationships/slideLayout" Target="../slideLayouts/slideLayout7.xml"/><Relationship Id="rId28" Type="http://schemas.microsoft.com/office/2007/relationships/media" Target="../media/media6.mp3"/><Relationship Id="rId27" Type="http://schemas.openxmlformats.org/officeDocument/2006/relationships/audio" Target="../media/media6.mp3"/><Relationship Id="rId26" Type="http://schemas.openxmlformats.org/officeDocument/2006/relationships/image" Target="../media/image44.png"/><Relationship Id="rId25" Type="http://schemas.microsoft.com/office/2007/relationships/media" Target="../media/media3.mp3"/><Relationship Id="rId24" Type="http://schemas.openxmlformats.org/officeDocument/2006/relationships/audio" Target="../media/media3.mp3"/><Relationship Id="rId23" Type="http://schemas.openxmlformats.org/officeDocument/2006/relationships/image" Target="../media/image43.png"/><Relationship Id="rId22" Type="http://schemas.microsoft.com/office/2007/relationships/hdphoto" Target="../media/hdphoto7.wdp"/><Relationship Id="rId21" Type="http://schemas.openxmlformats.org/officeDocument/2006/relationships/image" Target="../media/image42.png"/><Relationship Id="rId20" Type="http://schemas.microsoft.com/office/2007/relationships/hdphoto" Target="../media/hdphoto6.wdp"/><Relationship Id="rId2" Type="http://schemas.openxmlformats.org/officeDocument/2006/relationships/image" Target="../media/image4.png"/><Relationship Id="rId19" Type="http://schemas.openxmlformats.org/officeDocument/2006/relationships/image" Target="../media/image41.png"/><Relationship Id="rId18" Type="http://schemas.microsoft.com/office/2007/relationships/hdphoto" Target="../media/hdphoto5.wdp"/><Relationship Id="rId17" Type="http://schemas.openxmlformats.org/officeDocument/2006/relationships/image" Target="../media/image40.png"/><Relationship Id="rId16" Type="http://schemas.microsoft.com/office/2007/relationships/hdphoto" Target="../media/hdphoto4.wdp"/><Relationship Id="rId15" Type="http://schemas.openxmlformats.org/officeDocument/2006/relationships/image" Target="../media/image39.png"/><Relationship Id="rId14" Type="http://schemas.microsoft.com/office/2007/relationships/hdphoto" Target="../media/hdphoto3.wdp"/><Relationship Id="rId13" Type="http://schemas.openxmlformats.org/officeDocument/2006/relationships/image" Target="../media/image38.png"/><Relationship Id="rId12" Type="http://schemas.microsoft.com/office/2007/relationships/hdphoto" Target="../media/hdphoto2.wdp"/><Relationship Id="rId11" Type="http://schemas.openxmlformats.org/officeDocument/2006/relationships/image" Target="../media/image37.png"/><Relationship Id="rId10" Type="http://schemas.openxmlformats.org/officeDocument/2006/relationships/image" Target="../media/image30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6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7" Type="http://schemas.openxmlformats.org/officeDocument/2006/relationships/notesSlide" Target="../notesSlides/notesSlide14.xml"/><Relationship Id="rId16" Type="http://schemas.openxmlformats.org/officeDocument/2006/relationships/slideLayout" Target="../slideLayouts/slideLayout7.xml"/><Relationship Id="rId15" Type="http://schemas.openxmlformats.org/officeDocument/2006/relationships/audio" Target="../media/audio1.wav"/><Relationship Id="rId14" Type="http://schemas.openxmlformats.org/officeDocument/2006/relationships/audio" Target="../media/audio2.wav"/><Relationship Id="rId13" Type="http://schemas.openxmlformats.org/officeDocument/2006/relationships/image" Target="../media/image4.png"/><Relationship Id="rId12" Type="http://schemas.microsoft.com/office/2007/relationships/hdphoto" Target="../media/hdphoto7.wdp"/><Relationship Id="rId11" Type="http://schemas.openxmlformats.org/officeDocument/2006/relationships/image" Target="../media/image42.png"/><Relationship Id="rId10" Type="http://schemas.openxmlformats.org/officeDocument/2006/relationships/image" Target="../media/image47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microsoft.com/office/2007/relationships/hdphoto" Target="../media/hdphoto7.wdp"/><Relationship Id="rId7" Type="http://schemas.openxmlformats.org/officeDocument/2006/relationships/image" Target="../media/image42.png"/><Relationship Id="rId6" Type="http://schemas.openxmlformats.org/officeDocument/2006/relationships/image" Target="../media/image47.png"/><Relationship Id="rId5" Type="http://schemas.openxmlformats.org/officeDocument/2006/relationships/image" Target="../media/image56.png"/><Relationship Id="rId4" Type="http://schemas.openxmlformats.org/officeDocument/2006/relationships/image" Target="../media/image4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2.xml"/><Relationship Id="rId14" Type="http://schemas.openxmlformats.org/officeDocument/2006/relationships/audio" Target="../media/audio4.wav"/><Relationship Id="rId13" Type="http://schemas.openxmlformats.org/officeDocument/2006/relationships/audio" Target="../media/audio3.wav"/><Relationship Id="rId12" Type="http://schemas.openxmlformats.org/officeDocument/2006/relationships/image" Target="../media/image30.png"/><Relationship Id="rId11" Type="http://schemas.openxmlformats.org/officeDocument/2006/relationships/image" Target="../media/image4.png"/><Relationship Id="rId10" Type="http://schemas.openxmlformats.org/officeDocument/2006/relationships/image" Target="../media/image57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30.png"/><Relationship Id="rId7" Type="http://schemas.openxmlformats.org/officeDocument/2006/relationships/image" Target="../media/image45.png"/><Relationship Id="rId6" Type="http://schemas.openxmlformats.org/officeDocument/2006/relationships/image" Target="../media/image47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8" Type="http://schemas.openxmlformats.org/officeDocument/2006/relationships/notesSlide" Target="../notesSlides/notesSlide17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71.png"/><Relationship Id="rId15" Type="http://schemas.openxmlformats.org/officeDocument/2006/relationships/image" Target="../media/image30.png"/><Relationship Id="rId14" Type="http://schemas.openxmlformats.org/officeDocument/2006/relationships/image" Target="../media/image4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7.png"/><Relationship Id="rId10" Type="http://schemas.openxmlformats.org/officeDocument/2006/relationships/image" Target="../media/image70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6.wdp"/><Relationship Id="rId4" Type="http://schemas.openxmlformats.org/officeDocument/2006/relationships/image" Target="../media/image41.png"/><Relationship Id="rId3" Type="http://schemas.microsoft.com/office/2007/relationships/hdphoto" Target="../media/hdphoto8.wdp"/><Relationship Id="rId2" Type="http://schemas.openxmlformats.org/officeDocument/2006/relationships/image" Target="../media/image72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16.png"/><Relationship Id="rId7" Type="http://schemas.openxmlformats.org/officeDocument/2006/relationships/image" Target="../media/image15.GIF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microsoft.com/office/2007/relationships/hdphoto" Target="../media/hdphoto1.wdp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audio" Target="../media/audio1.wav"/><Relationship Id="rId10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15.GIF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microsoft.com/office/2007/relationships/hdphoto" Target="../media/hdphoto1.wdp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audio" Target="../media/audio1.wav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microsoft.com/office/2007/relationships/hdphoto" Target="../media/hdphoto1.wdp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Relationship Id="rId3" Type="http://schemas.openxmlformats.org/officeDocument/2006/relationships/image" Target="../media/image27.png"/><Relationship Id="rId2" Type="http://schemas.microsoft.com/office/2007/relationships/hdphoto" Target="../media/hdphoto1.wdp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玩具, 天空, 卧室&#10;&#10;自动生成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37" y="498764"/>
            <a:ext cx="3737035" cy="18956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墙壁, 室内, 地板, 绿色&#10;&#10;已生成极高可信度的说明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5" y="786917"/>
            <a:ext cx="11244010" cy="56032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85" y="1661669"/>
            <a:ext cx="4939330" cy="57814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77" y="2382049"/>
            <a:ext cx="3242823" cy="4242010"/>
          </a:xfrm>
          <a:prstGeom prst="rect">
            <a:avLst/>
          </a:prstGeom>
        </p:spPr>
      </p:pic>
      <p:sp>
        <p:nvSpPr>
          <p:cNvPr id="8" name="圆角矩形标注 16"/>
          <p:cNvSpPr/>
          <p:nvPr/>
        </p:nvSpPr>
        <p:spPr>
          <a:xfrm flipH="1">
            <a:off x="1466612" y="2376826"/>
            <a:ext cx="2797332" cy="568743"/>
          </a:xfrm>
          <a:prstGeom prst="wedgeRoundRectCallout">
            <a:avLst/>
          </a:prstGeom>
          <a:solidFill>
            <a:srgbClr val="F78620"/>
          </a:solidFill>
          <a:ln>
            <a:solidFill>
              <a:srgbClr val="F786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Comic Sans MS" panose="030F0902030302020204" pitchFamily="66" charset="0"/>
              </a:rPr>
              <a:t>My name is Ben.</a:t>
            </a:r>
            <a:endParaRPr lang="en-US" altLang="zh-CN" sz="2400" b="1" dirty="0">
              <a:solidFill>
                <a:srgbClr val="0070C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235230" y="1661669"/>
            <a:ext cx="3127791" cy="621327"/>
            <a:chOff x="6876288" y="1901605"/>
            <a:chExt cx="3502152" cy="621327"/>
          </a:xfrm>
        </p:grpSpPr>
        <p:sp>
          <p:nvSpPr>
            <p:cNvPr id="10" name="对话气泡: 圆角矩形 9"/>
            <p:cNvSpPr/>
            <p:nvPr/>
          </p:nvSpPr>
          <p:spPr>
            <a:xfrm>
              <a:off x="6876288" y="1938528"/>
              <a:ext cx="3502152" cy="584404"/>
            </a:xfrm>
            <a:prstGeom prst="wedgeRoundRectCallout">
              <a:avLst/>
            </a:prstGeom>
            <a:solidFill>
              <a:srgbClr val="3097F6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5731" y="1901605"/>
              <a:ext cx="3422709" cy="58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FFFF00"/>
                  </a:solidFill>
                  <a:latin typeface="Comic Sans MS" panose="030F0902030302020204" pitchFamily="66" charset="0"/>
                </a:rPr>
                <a:t>What’s you name?</a:t>
              </a:r>
              <a:endParaRPr lang="zh-CN" altLang="en-US" sz="2400" b="1" dirty="0">
                <a:solidFill>
                  <a:srgbClr val="FFFF00"/>
                </a:solidFill>
                <a:latin typeface="Comic Sans MS" panose="030F0902030302020204" pitchFamily="66" charset="0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084" y="3211355"/>
            <a:ext cx="1873545" cy="3355699"/>
          </a:xfrm>
          <a:prstGeom prst="rect">
            <a:avLst/>
          </a:prstGeom>
        </p:spPr>
      </p:pic>
      <p:sp>
        <p:nvSpPr>
          <p:cNvPr id="13" name="圆角矩形标注 19"/>
          <p:cNvSpPr/>
          <p:nvPr/>
        </p:nvSpPr>
        <p:spPr>
          <a:xfrm flipH="1">
            <a:off x="1466612" y="2376827"/>
            <a:ext cx="2797332" cy="568743"/>
          </a:xfrm>
          <a:prstGeom prst="wedgeRoundRectCallout">
            <a:avLst/>
          </a:prstGeom>
          <a:solidFill>
            <a:srgbClr val="80CFD1"/>
          </a:solidFill>
          <a:ln>
            <a:solidFill>
              <a:srgbClr val="80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1F98"/>
                </a:solidFill>
                <a:latin typeface="Comic Sans MS" panose="030F0902030302020204" pitchFamily="66" charset="0"/>
              </a:rPr>
              <a:t>My name is Iris.</a:t>
            </a:r>
            <a:endParaRPr lang="en-US" altLang="zh-CN" sz="2400" b="1" dirty="0">
              <a:solidFill>
                <a:srgbClr val="FF1F98"/>
              </a:solidFill>
              <a:latin typeface="Comic Sans MS" panose="030F0902030302020204" pitchFamily="66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91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278461" y="83460"/>
            <a:ext cx="1630599" cy="60285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60552" y="188693"/>
            <a:ext cx="4512642" cy="723275"/>
            <a:chOff x="176169" y="276617"/>
            <a:chExt cx="4512642" cy="723275"/>
          </a:xfrm>
        </p:grpSpPr>
        <p:sp>
          <p:nvSpPr>
            <p:cNvPr id="16" name="文本框 15"/>
            <p:cNvSpPr txBox="1"/>
            <p:nvPr/>
          </p:nvSpPr>
          <p:spPr>
            <a:xfrm>
              <a:off x="1341604" y="353561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T lectures and  asks   1 min 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6169" y="276617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Learn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39974 -0.0314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87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屏幕截图&#10;&#10;自动生成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sp>
        <p:nvSpPr>
          <p:cNvPr id="62" name="椭圆 61"/>
          <p:cNvSpPr/>
          <p:nvPr/>
        </p:nvSpPr>
        <p:spPr>
          <a:xfrm>
            <a:off x="4463819" y="3754471"/>
            <a:ext cx="326571" cy="320543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4" name="图片 23" descr="图片包含 屏幕截图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2"/>
          <a:stretch>
            <a:fillRect/>
          </a:stretch>
        </p:blipFill>
        <p:spPr>
          <a:xfrm rot="10800000">
            <a:off x="2445750" y="1364005"/>
            <a:ext cx="6557415" cy="37023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12" y="2646775"/>
            <a:ext cx="1548802" cy="2156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16" y="2945597"/>
            <a:ext cx="1037297" cy="185789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56" y="1624732"/>
            <a:ext cx="2007066" cy="11971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23" y="1616554"/>
            <a:ext cx="1456240" cy="135483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93" y="1616979"/>
            <a:ext cx="1456240" cy="1354838"/>
          </a:xfrm>
          <a:prstGeom prst="rect">
            <a:avLst/>
          </a:prstGeom>
        </p:spPr>
      </p:pic>
      <p:sp>
        <p:nvSpPr>
          <p:cNvPr id="32" name="乘号 31"/>
          <p:cNvSpPr/>
          <p:nvPr/>
        </p:nvSpPr>
        <p:spPr>
          <a:xfrm>
            <a:off x="2731647" y="3190910"/>
            <a:ext cx="1420819" cy="141316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86" y="2646775"/>
            <a:ext cx="1548802" cy="215672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84" y="2665272"/>
            <a:ext cx="1548802" cy="21567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75" y="2665272"/>
            <a:ext cx="1548802" cy="21567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1" t="12799" r="12499"/>
          <a:stretch>
            <a:fillRect/>
          </a:stretch>
        </p:blipFill>
        <p:spPr>
          <a:xfrm>
            <a:off x="4386738" y="2994910"/>
            <a:ext cx="1220223" cy="170274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26656" r="51441" b="9206"/>
          <a:stretch>
            <a:fillRect/>
          </a:stretch>
        </p:blipFill>
        <p:spPr>
          <a:xfrm>
            <a:off x="6030716" y="3061071"/>
            <a:ext cx="935966" cy="173297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9" t="21511" r="23441" b="11547"/>
          <a:stretch>
            <a:fillRect/>
          </a:stretch>
        </p:blipFill>
        <p:spPr>
          <a:xfrm>
            <a:off x="7329786" y="3061071"/>
            <a:ext cx="1363603" cy="1679332"/>
          </a:xfrm>
          <a:prstGeom prst="rect">
            <a:avLst/>
          </a:prstGeom>
        </p:spPr>
      </p:pic>
      <p:sp>
        <p:nvSpPr>
          <p:cNvPr id="40" name="乘号 39"/>
          <p:cNvSpPr/>
          <p:nvPr/>
        </p:nvSpPr>
        <p:spPr>
          <a:xfrm>
            <a:off x="7234650" y="3195785"/>
            <a:ext cx="1420819" cy="141316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212" y="1616554"/>
            <a:ext cx="1456240" cy="1354838"/>
          </a:xfrm>
          <a:prstGeom prst="rect">
            <a:avLst/>
          </a:prstGeom>
        </p:spPr>
      </p:pic>
      <p:sp>
        <p:nvSpPr>
          <p:cNvPr id="33" name="乘号 32"/>
          <p:cNvSpPr/>
          <p:nvPr/>
        </p:nvSpPr>
        <p:spPr>
          <a:xfrm>
            <a:off x="4222859" y="3234968"/>
            <a:ext cx="1420819" cy="141316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图片包含 屏幕截图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3"/>
          <a:stretch>
            <a:fillRect/>
          </a:stretch>
        </p:blipFill>
        <p:spPr>
          <a:xfrm rot="10800000">
            <a:off x="2445749" y="5089880"/>
            <a:ext cx="6557415" cy="1022698"/>
          </a:xfrm>
          <a:prstGeom prst="round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22" y="5118156"/>
            <a:ext cx="988069" cy="7657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0" y="5219700"/>
            <a:ext cx="975112" cy="7557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29" y="4933236"/>
            <a:ext cx="838381" cy="95520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93" b="94015" l="2338" r="94805">
                        <a14:foregroundMark x1="15325" y1="5985" x2="23117" y2="22444"/>
                        <a14:foregroundMark x1="23117" y1="22444" x2="23117" y2="22444"/>
                        <a14:foregroundMark x1="20000" y1="7980" x2="27273" y2="15212"/>
                        <a14:foregroundMark x1="53766" y1="34913" x2="51948" y2="53865"/>
                        <a14:foregroundMark x1="37403" y1="18953" x2="53766" y2="18454"/>
                        <a14:foregroundMark x1="53766" y1="18454" x2="58701" y2="18953"/>
                        <a14:foregroundMark x1="37403" y1="53117" x2="59481" y2="49626"/>
                        <a14:foregroundMark x1="42078" y1="45137" x2="58442" y2="47631"/>
                        <a14:foregroundMark x1="58442" y1="47631" x2="62338" y2="47382"/>
                        <a14:foregroundMark x1="59740" y1="45137" x2="68052" y2="58354"/>
                        <a14:foregroundMark x1="71429" y1="52618" x2="64416" y2="61347"/>
                        <a14:foregroundMark x1="84416" y1="44888" x2="83117" y2="54613"/>
                        <a14:foregroundMark x1="89610" y1="50873" x2="90130" y2="51621"/>
                        <a14:foregroundMark x1="88831" y1="45387" x2="88831" y2="50374"/>
                        <a14:foregroundMark x1="92727" y1="49377" x2="94026" y2="50623"/>
                        <a14:foregroundMark x1="92468" y1="46135" x2="93766" y2="48628"/>
                        <a14:foregroundMark x1="39481" y1="80299" x2="37143" y2="91272"/>
                        <a14:foregroundMark x1="64675" y1="85536" x2="63377" y2="93267"/>
                        <a14:foregroundMark x1="36364" y1="94264" x2="37922" y2="94264"/>
                        <a14:foregroundMark x1="7013" y1="56110" x2="7532" y2="58603"/>
                        <a14:foregroundMark x1="4416" y1="57107" x2="10649" y2="61845"/>
                        <a14:foregroundMark x1="2597" y1="57606" x2="3896" y2="58603"/>
                        <a14:foregroundMark x1="38701" y1="48379" x2="42597" y2="53865"/>
                        <a14:foregroundMark x1="83377" y1="6484" x2="85974" y2="3990"/>
                        <a14:foregroundMark x1="86753" y1="3491" x2="87792" y2="2993"/>
                        <a14:foregroundMark x1="88831" y1="3242" x2="88831" y2="5736"/>
                        <a14:foregroundMark x1="91942" y1="20961" x2="92727" y2="20449"/>
                        <a14:backgroundMark x1="83021" y1="31118" x2="83117" y2="33416"/>
                        <a14:backgroundMark x1="81299" y1="67082" x2="91169" y2="71820"/>
                        <a14:backgroundMark x1="80779" y1="31421" x2="91948" y2="20948"/>
                        <a14:backgroundMark x1="80779" y1="28180" x2="92987" y2="18454"/>
                        <a14:backgroundMark x1="81299" y1="23691" x2="88831" y2="20200"/>
                        <a14:backgroundMark x1="79481" y1="27930" x2="84935" y2="34663"/>
                        <a14:backgroundMark x1="78182" y1="33167" x2="82597" y2="36160"/>
                        <a14:backgroundMark x1="85974" y1="63591" x2="98961" y2="62095"/>
                        <a14:backgroundMark x1="89610" y1="60349" x2="93247" y2="55860"/>
                        <a14:backgroundMark x1="87013" y1="28678" x2="93247" y2="37905"/>
                        <a14:backgroundMark x1="85195" y1="30673" x2="95325" y2="36658"/>
                        <a14:backgroundMark x1="87013" y1="25686" x2="93766" y2="37157"/>
                        <a14:backgroundMark x1="85974" y1="26185" x2="95844" y2="38903"/>
                        <a14:backgroundMark x1="91169" y1="23691" x2="94026" y2="15960"/>
                        <a14:backgroundMark x1="84935" y1="23940" x2="91429" y2="16209"/>
                        <a14:backgroundMark x1="80779" y1="20948" x2="84935" y2="19451"/>
                        <a14:backgroundMark x1="90909" y1="27930" x2="97143" y2="44638"/>
                        <a14:backgroundMark x1="95844" y1="25187" x2="99221" y2="36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0475" y="4007263"/>
            <a:ext cx="2482951" cy="258613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523" b="93182" l="3822" r="89809">
                        <a14:foregroundMark x1="3822" y1="19318" x2="26752" y2="33523"/>
                        <a14:foregroundMark x1="31210" y1="19886" x2="59873" y2="13636"/>
                        <a14:foregroundMark x1="43949" y1="15909" x2="71338" y2="10227"/>
                        <a14:foregroundMark x1="67516" y1="8523" x2="61783" y2="44318"/>
                        <a14:foregroundMark x1="56051" y1="76705" x2="46497" y2="86364"/>
                        <a14:foregroundMark x1="38217" y1="86364" x2="36943" y2="93182"/>
                        <a14:foregroundMark x1="71975" y1="41477" x2="76433" y2="43750"/>
                        <a14:foregroundMark x1="36943" y1="42045" x2="38854" y2="64773"/>
                        <a14:foregroundMark x1="16561" y1="46591" x2="21019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865" y="970585"/>
            <a:ext cx="1495238" cy="1676190"/>
          </a:xfrm>
          <a:prstGeom prst="rect">
            <a:avLst/>
          </a:prstGeom>
        </p:spPr>
      </p:pic>
      <p:grpSp>
        <p:nvGrpSpPr>
          <p:cNvPr id="481" name="组合 480"/>
          <p:cNvGrpSpPr/>
          <p:nvPr/>
        </p:nvGrpSpPr>
        <p:grpSpPr>
          <a:xfrm>
            <a:off x="9434226" y="2315818"/>
            <a:ext cx="2490564" cy="1473377"/>
            <a:chOff x="9434226" y="2315818"/>
            <a:chExt cx="2490564" cy="1473377"/>
          </a:xfrm>
        </p:grpSpPr>
        <p:sp>
          <p:nvSpPr>
            <p:cNvPr id="480" name="思想气泡: 云 479"/>
            <p:cNvSpPr/>
            <p:nvPr/>
          </p:nvSpPr>
          <p:spPr>
            <a:xfrm>
              <a:off x="9434226" y="2315818"/>
              <a:ext cx="1910637" cy="1473377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524635" y="2729340"/>
              <a:ext cx="2400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Berlin Sans FB Demi" panose="020E0802020502020306" pitchFamily="34" charset="0"/>
                </a:rPr>
                <a:t>Thomas</a:t>
              </a:r>
              <a:endPara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86" b="99578" l="10000" r="90000">
                        <a14:foregroundMark x1="47692" y1="86779" x2="56923" y2="92124"/>
                        <a14:foregroundMark x1="56923" y1="92124" x2="56923" y2="92124"/>
                        <a14:foregroundMark x1="55231" y1="85091" x2="62615" y2="95499"/>
                        <a14:foregroundMark x1="62923" y1="87060" x2="65692" y2="99578"/>
                        <a14:foregroundMark x1="66615" y1="88889" x2="69077" y2="95781"/>
                        <a14:foregroundMark x1="69077" y1="95781" x2="69231" y2="98734"/>
                        <a14:foregroundMark x1="56615" y1="58087" x2="57538" y2="75668"/>
                        <a14:backgroundMark x1="16154" y1="12940" x2="24308" y2="51617"/>
                        <a14:backgroundMark x1="31385" y1="22504" x2="29231" y2="45710"/>
                        <a14:backgroundMark x1="24000" y1="24332" x2="64923" y2="20534"/>
                        <a14:backgroundMark x1="64923" y1="20534" x2="72769" y2="23769"/>
                        <a14:backgroundMark x1="72769" y1="23769" x2="73385" y2="34599"/>
                        <a14:backgroundMark x1="63231" y1="22644" x2="70000" y2="40084"/>
                        <a14:backgroundMark x1="70000" y1="40084" x2="70308" y2="40366"/>
                        <a14:backgroundMark x1="61692" y1="33896" x2="78923" y2="47820"/>
                        <a14:backgroundMark x1="60769" y1="39522" x2="78154" y2="47679"/>
                        <a14:backgroundMark x1="82615" y1="24051" x2="85385" y2="60197"/>
                        <a14:backgroundMark x1="75385" y1="24613" x2="80769" y2="59775"/>
                        <a14:backgroundMark x1="74769" y1="50633" x2="79538" y2="64557"/>
                        <a14:backgroundMark x1="80923" y1="21238" x2="88154" y2="46132"/>
                        <a14:backgroundMark x1="88154" y1="46132" x2="88615" y2="60338"/>
                        <a14:backgroundMark x1="76769" y1="17862" x2="36000" y2="20956"/>
                        <a14:backgroundMark x1="36000" y1="20956" x2="45538" y2="23910"/>
                        <a14:backgroundMark x1="45538" y1="23910" x2="75385" y2="20534"/>
                        <a14:backgroundMark x1="75385" y1="20534" x2="59385" y2="15331"/>
                        <a14:backgroundMark x1="59385" y1="15331" x2="28308" y2="14768"/>
                        <a14:backgroundMark x1="28308" y1="14768" x2="38000" y2="19128"/>
                        <a14:backgroundMark x1="38000" y1="19128" x2="49231" y2="18565"/>
                        <a14:backgroundMark x1="49231" y1="18565" x2="41077" y2="14346"/>
                        <a14:backgroundMark x1="41077" y1="14346" x2="29538" y2="14768"/>
                        <a14:backgroundMark x1="29538" y1="14768" x2="22308" y2="19128"/>
                        <a14:backgroundMark x1="22308" y1="19128" x2="20923" y2="26864"/>
                        <a14:backgroundMark x1="20923" y1="26864" x2="28615" y2="42194"/>
                        <a14:backgroundMark x1="28615" y1="42194" x2="20154" y2="58650"/>
                        <a14:backgroundMark x1="20154" y1="58650" x2="29846" y2="49086"/>
                        <a14:backgroundMark x1="29846" y1="49086" x2="35077" y2="30661"/>
                        <a14:backgroundMark x1="35077" y1="30661" x2="31231" y2="17862"/>
                        <a14:backgroundMark x1="31231" y1="17862" x2="24615" y2="11533"/>
                        <a14:backgroundMark x1="24615" y1="11533" x2="16462" y2="15190"/>
                        <a14:backgroundMark x1="16462" y1="15190" x2="12923" y2="21519"/>
                        <a14:backgroundMark x1="12923" y1="21519" x2="11692" y2="38256"/>
                        <a14:backgroundMark x1="11692" y1="38256" x2="15538" y2="53305"/>
                        <a14:backgroundMark x1="37692" y1="19269" x2="35231" y2="35865"/>
                        <a14:backgroundMark x1="35231" y1="35865" x2="24154" y2="58509"/>
                        <a14:backgroundMark x1="40769" y1="25879" x2="23692" y2="63432"/>
                        <a14:backgroundMark x1="40615" y1="32771" x2="43231" y2="44023"/>
                        <a14:backgroundMark x1="5692" y1="32208" x2="6462" y2="44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128">
            <a:off x="9228977" y="4548450"/>
            <a:ext cx="1020778" cy="1020737"/>
          </a:xfrm>
          <a:prstGeom prst="rect">
            <a:avLst/>
          </a:prstGeom>
        </p:spPr>
      </p:pic>
      <p:pic>
        <p:nvPicPr>
          <p:cNvPr id="483" name="图片 48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58326" y="3277642"/>
            <a:ext cx="1047519" cy="1047519"/>
          </a:xfrm>
          <a:prstGeom prst="rect">
            <a:avLst/>
          </a:prstGeom>
        </p:spPr>
      </p:pic>
      <p:pic>
        <p:nvPicPr>
          <p:cNvPr id="4" name="thomas_20193710224">
            <a:hlinkClick r:id="" action="ppaction://media"/>
          </p:cNvPr>
          <p:cNvPicPr>
            <a:picLocks noChangeAspect="1"/>
          </p:cNvPicPr>
          <p:nvPr>
            <a:audioFile r:link="rId23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25"/>
          <a:stretch>
            <a:fillRect/>
          </a:stretch>
        </p:blipFill>
        <p:spPr>
          <a:xfrm flipH="1">
            <a:off x="11575510" y="5748951"/>
            <a:ext cx="616490" cy="609600"/>
          </a:xfrm>
          <a:prstGeom prst="rect">
            <a:avLst/>
          </a:prstGeom>
        </p:spPr>
      </p:pic>
      <p:pic>
        <p:nvPicPr>
          <p:cNvPr id="5" name="what's your name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639678" y="5883909"/>
            <a:ext cx="609600" cy="6096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320858" y="104846"/>
            <a:ext cx="1630599" cy="602855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445233" y="218130"/>
            <a:ext cx="4590120" cy="681675"/>
            <a:chOff x="34125" y="275178"/>
            <a:chExt cx="4590120" cy="681675"/>
          </a:xfrm>
        </p:grpSpPr>
        <p:sp>
          <p:nvSpPr>
            <p:cNvPr id="56" name="文本框 55"/>
            <p:cNvSpPr txBox="1"/>
            <p:nvPr/>
          </p:nvSpPr>
          <p:spPr>
            <a:xfrm>
              <a:off x="1277038" y="310522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S listens, chooses and clicks.  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4125" y="275178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Practice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28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2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2" grpId="0" animBg="1"/>
      <p:bldP spid="32" grpId="1" animBg="1"/>
      <p:bldP spid="40" grpId="0" animBg="1"/>
      <p:bldP spid="40" grpId="1" animBg="1"/>
      <p:bldP spid="33" grpId="0" animBg="1"/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屏幕截图&#10;&#10;自动生成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sp>
        <p:nvSpPr>
          <p:cNvPr id="62" name="椭圆 61"/>
          <p:cNvSpPr/>
          <p:nvPr/>
        </p:nvSpPr>
        <p:spPr>
          <a:xfrm>
            <a:off x="4463819" y="3754471"/>
            <a:ext cx="326571" cy="320543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4" name="图片 23" descr="图片包含 屏幕截图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2"/>
          <a:stretch>
            <a:fillRect/>
          </a:stretch>
        </p:blipFill>
        <p:spPr>
          <a:xfrm rot="10800000">
            <a:off x="2445750" y="1364005"/>
            <a:ext cx="6557415" cy="37023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12" y="2646775"/>
            <a:ext cx="1548802" cy="2156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37" y="3032217"/>
            <a:ext cx="1162951" cy="174142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98" y="1606117"/>
            <a:ext cx="2007066" cy="11971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23" y="1616554"/>
            <a:ext cx="1456240" cy="135483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93" y="1616979"/>
            <a:ext cx="1456240" cy="1354838"/>
          </a:xfrm>
          <a:prstGeom prst="rect">
            <a:avLst/>
          </a:prstGeom>
        </p:spPr>
      </p:pic>
      <p:sp>
        <p:nvSpPr>
          <p:cNvPr id="32" name="乘号 31"/>
          <p:cNvSpPr/>
          <p:nvPr/>
        </p:nvSpPr>
        <p:spPr>
          <a:xfrm>
            <a:off x="2758002" y="3215183"/>
            <a:ext cx="1420819" cy="141316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86" y="2646775"/>
            <a:ext cx="1548802" cy="215672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116" y="2646657"/>
            <a:ext cx="1599333" cy="214658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17" y="2646657"/>
            <a:ext cx="1548802" cy="21567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15" y="3048919"/>
            <a:ext cx="1215626" cy="15754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69" y="3052847"/>
            <a:ext cx="949230" cy="170016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21" y="3013478"/>
            <a:ext cx="1091464" cy="1743897"/>
          </a:xfrm>
          <a:prstGeom prst="rect">
            <a:avLst/>
          </a:prstGeom>
        </p:spPr>
      </p:pic>
      <p:sp>
        <p:nvSpPr>
          <p:cNvPr id="40" name="乘号 39"/>
          <p:cNvSpPr/>
          <p:nvPr/>
        </p:nvSpPr>
        <p:spPr>
          <a:xfrm>
            <a:off x="5730092" y="3104562"/>
            <a:ext cx="1467174" cy="132329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44" y="1624101"/>
            <a:ext cx="1503751" cy="1348473"/>
          </a:xfrm>
          <a:prstGeom prst="rect">
            <a:avLst/>
          </a:prstGeom>
        </p:spPr>
      </p:pic>
      <p:sp>
        <p:nvSpPr>
          <p:cNvPr id="33" name="乘号 32"/>
          <p:cNvSpPr/>
          <p:nvPr/>
        </p:nvSpPr>
        <p:spPr>
          <a:xfrm>
            <a:off x="4320814" y="3148365"/>
            <a:ext cx="1420819" cy="141316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图片包含 屏幕截图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3"/>
          <a:stretch>
            <a:fillRect/>
          </a:stretch>
        </p:blipFill>
        <p:spPr>
          <a:xfrm rot="10800000">
            <a:off x="2445749" y="5089880"/>
            <a:ext cx="6557415" cy="1022698"/>
          </a:xfrm>
          <a:prstGeom prst="round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22" y="5118156"/>
            <a:ext cx="988069" cy="7657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0" y="5219700"/>
            <a:ext cx="975112" cy="7557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29" y="4933236"/>
            <a:ext cx="838381" cy="95520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93" b="94015" l="2338" r="94805">
                        <a14:foregroundMark x1="15325" y1="5985" x2="23117" y2="22444"/>
                        <a14:foregroundMark x1="23117" y1="22444" x2="23117" y2="22444"/>
                        <a14:foregroundMark x1="20000" y1="7980" x2="27273" y2="15212"/>
                        <a14:foregroundMark x1="53766" y1="34913" x2="51948" y2="53865"/>
                        <a14:foregroundMark x1="37403" y1="18953" x2="53766" y2="18454"/>
                        <a14:foregroundMark x1="53766" y1="18454" x2="58701" y2="18953"/>
                        <a14:foregroundMark x1="37403" y1="53117" x2="59481" y2="49626"/>
                        <a14:foregroundMark x1="42078" y1="45137" x2="58442" y2="47631"/>
                        <a14:foregroundMark x1="58442" y1="47631" x2="62338" y2="47382"/>
                        <a14:foregroundMark x1="59740" y1="45137" x2="68052" y2="58354"/>
                        <a14:foregroundMark x1="71429" y1="52618" x2="64416" y2="61347"/>
                        <a14:foregroundMark x1="84416" y1="44888" x2="83117" y2="54613"/>
                        <a14:foregroundMark x1="89610" y1="50873" x2="90130" y2="51621"/>
                        <a14:foregroundMark x1="88831" y1="45387" x2="88831" y2="50374"/>
                        <a14:foregroundMark x1="92727" y1="49377" x2="94026" y2="50623"/>
                        <a14:foregroundMark x1="92468" y1="46135" x2="93766" y2="48628"/>
                        <a14:foregroundMark x1="39481" y1="80299" x2="37143" y2="91272"/>
                        <a14:foregroundMark x1="64675" y1="85536" x2="63377" y2="93267"/>
                        <a14:foregroundMark x1="36364" y1="94264" x2="37922" y2="94264"/>
                        <a14:foregroundMark x1="7013" y1="56110" x2="7532" y2="58603"/>
                        <a14:foregroundMark x1="4416" y1="57107" x2="10649" y2="61845"/>
                        <a14:foregroundMark x1="2597" y1="57606" x2="3896" y2="58603"/>
                        <a14:foregroundMark x1="38701" y1="48379" x2="42597" y2="53865"/>
                        <a14:foregroundMark x1="83377" y1="6484" x2="85974" y2="3990"/>
                        <a14:foregroundMark x1="86753" y1="3491" x2="87792" y2="2993"/>
                        <a14:foregroundMark x1="88831" y1="3242" x2="88831" y2="5736"/>
                        <a14:foregroundMark x1="91942" y1="20961" x2="92727" y2="20449"/>
                        <a14:backgroundMark x1="83021" y1="31118" x2="83117" y2="33416"/>
                        <a14:backgroundMark x1="81299" y1="67082" x2="91169" y2="71820"/>
                        <a14:backgroundMark x1="80779" y1="31421" x2="91948" y2="20948"/>
                        <a14:backgroundMark x1="80779" y1="28180" x2="92987" y2="18454"/>
                        <a14:backgroundMark x1="81299" y1="23691" x2="88831" y2="20200"/>
                        <a14:backgroundMark x1="79481" y1="27930" x2="84935" y2="34663"/>
                        <a14:backgroundMark x1="78182" y1="33167" x2="82597" y2="36160"/>
                        <a14:backgroundMark x1="85974" y1="63591" x2="98961" y2="62095"/>
                        <a14:backgroundMark x1="89610" y1="60349" x2="93247" y2="55860"/>
                        <a14:backgroundMark x1="87013" y1="28678" x2="93247" y2="37905"/>
                        <a14:backgroundMark x1="85195" y1="30673" x2="95325" y2="36658"/>
                        <a14:backgroundMark x1="87013" y1="25686" x2="93766" y2="37157"/>
                        <a14:backgroundMark x1="85974" y1="26185" x2="95844" y2="38903"/>
                        <a14:backgroundMark x1="91169" y1="23691" x2="94026" y2="15960"/>
                        <a14:backgroundMark x1="84935" y1="23940" x2="91429" y2="16209"/>
                        <a14:backgroundMark x1="80779" y1="20948" x2="84935" y2="19451"/>
                        <a14:backgroundMark x1="90909" y1="27930" x2="97143" y2="44638"/>
                        <a14:backgroundMark x1="95844" y1="25187" x2="99221" y2="36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0029" y="4197489"/>
            <a:ext cx="2482951" cy="258613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523" b="93182" l="3822" r="89809">
                        <a14:foregroundMark x1="3822" y1="19318" x2="26752" y2="33523"/>
                        <a14:foregroundMark x1="31210" y1="19886" x2="59873" y2="13636"/>
                        <a14:foregroundMark x1="43949" y1="15909" x2="71338" y2="10227"/>
                        <a14:foregroundMark x1="67516" y1="8523" x2="61783" y2="44318"/>
                        <a14:foregroundMark x1="56051" y1="76705" x2="46497" y2="86364"/>
                        <a14:foregroundMark x1="38217" y1="86364" x2="36943" y2="93182"/>
                        <a14:foregroundMark x1="71975" y1="41477" x2="76433" y2="43750"/>
                        <a14:foregroundMark x1="36943" y1="42045" x2="38854" y2="64773"/>
                        <a14:foregroundMark x1="16561" y1="46591" x2="21019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865" y="970585"/>
            <a:ext cx="1495238" cy="1676190"/>
          </a:xfrm>
          <a:prstGeom prst="rect">
            <a:avLst/>
          </a:prstGeom>
        </p:spPr>
      </p:pic>
      <p:grpSp>
        <p:nvGrpSpPr>
          <p:cNvPr id="481" name="组合 480"/>
          <p:cNvGrpSpPr/>
          <p:nvPr/>
        </p:nvGrpSpPr>
        <p:grpSpPr>
          <a:xfrm>
            <a:off x="9434226" y="2315818"/>
            <a:ext cx="1910637" cy="1473377"/>
            <a:chOff x="9434226" y="2315818"/>
            <a:chExt cx="1910637" cy="1473377"/>
          </a:xfrm>
        </p:grpSpPr>
        <p:sp>
          <p:nvSpPr>
            <p:cNvPr id="480" name="思想气泡: 云 479"/>
            <p:cNvSpPr/>
            <p:nvPr/>
          </p:nvSpPr>
          <p:spPr>
            <a:xfrm>
              <a:off x="9434226" y="2315818"/>
              <a:ext cx="1910637" cy="1473377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91463" y="2709052"/>
              <a:ext cx="133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Berlin Sans FB Demi" panose="020E0802020502020306" pitchFamily="34" charset="0"/>
                </a:rPr>
                <a:t>Iris</a:t>
              </a:r>
              <a:endPara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86" b="99578" l="10000" r="90000">
                        <a14:foregroundMark x1="47692" y1="86779" x2="56923" y2="92124"/>
                        <a14:foregroundMark x1="56923" y1="92124" x2="56923" y2="92124"/>
                        <a14:foregroundMark x1="55231" y1="85091" x2="62615" y2="95499"/>
                        <a14:foregroundMark x1="62923" y1="87060" x2="65692" y2="99578"/>
                        <a14:foregroundMark x1="66615" y1="88889" x2="69077" y2="95781"/>
                        <a14:foregroundMark x1="69077" y1="95781" x2="69231" y2="98734"/>
                        <a14:foregroundMark x1="56615" y1="58087" x2="57538" y2="75668"/>
                        <a14:backgroundMark x1="16154" y1="12940" x2="24308" y2="51617"/>
                        <a14:backgroundMark x1="31385" y1="22504" x2="29231" y2="45710"/>
                        <a14:backgroundMark x1="24000" y1="24332" x2="64923" y2="20534"/>
                        <a14:backgroundMark x1="64923" y1="20534" x2="72769" y2="23769"/>
                        <a14:backgroundMark x1="72769" y1="23769" x2="73385" y2="34599"/>
                        <a14:backgroundMark x1="63231" y1="22644" x2="70000" y2="40084"/>
                        <a14:backgroundMark x1="70000" y1="40084" x2="70308" y2="40366"/>
                        <a14:backgroundMark x1="61692" y1="33896" x2="78923" y2="47820"/>
                        <a14:backgroundMark x1="60769" y1="39522" x2="78154" y2="47679"/>
                        <a14:backgroundMark x1="82615" y1="24051" x2="85385" y2="60197"/>
                        <a14:backgroundMark x1="75385" y1="24613" x2="80769" y2="59775"/>
                        <a14:backgroundMark x1="74769" y1="50633" x2="79538" y2="64557"/>
                        <a14:backgroundMark x1="80923" y1="21238" x2="88154" y2="46132"/>
                        <a14:backgroundMark x1="88154" y1="46132" x2="88615" y2="60338"/>
                        <a14:backgroundMark x1="76769" y1="17862" x2="36000" y2="20956"/>
                        <a14:backgroundMark x1="36000" y1="20956" x2="45538" y2="23910"/>
                        <a14:backgroundMark x1="45538" y1="23910" x2="75385" y2="20534"/>
                        <a14:backgroundMark x1="75385" y1="20534" x2="59385" y2="15331"/>
                        <a14:backgroundMark x1="59385" y1="15331" x2="28308" y2="14768"/>
                        <a14:backgroundMark x1="28308" y1="14768" x2="38000" y2="19128"/>
                        <a14:backgroundMark x1="38000" y1="19128" x2="49231" y2="18565"/>
                        <a14:backgroundMark x1="49231" y1="18565" x2="41077" y2="14346"/>
                        <a14:backgroundMark x1="41077" y1="14346" x2="29538" y2="14768"/>
                        <a14:backgroundMark x1="29538" y1="14768" x2="22308" y2="19128"/>
                        <a14:backgroundMark x1="22308" y1="19128" x2="20923" y2="26864"/>
                        <a14:backgroundMark x1="20923" y1="26864" x2="28615" y2="42194"/>
                        <a14:backgroundMark x1="28615" y1="42194" x2="20154" y2="58650"/>
                        <a14:backgroundMark x1="20154" y1="58650" x2="29846" y2="49086"/>
                        <a14:backgroundMark x1="29846" y1="49086" x2="35077" y2="30661"/>
                        <a14:backgroundMark x1="35077" y1="30661" x2="31231" y2="17862"/>
                        <a14:backgroundMark x1="31231" y1="17862" x2="24615" y2="11533"/>
                        <a14:backgroundMark x1="24615" y1="11533" x2="16462" y2="15190"/>
                        <a14:backgroundMark x1="16462" y1="15190" x2="12923" y2="21519"/>
                        <a14:backgroundMark x1="12923" y1="21519" x2="11692" y2="38256"/>
                        <a14:backgroundMark x1="11692" y1="38256" x2="15538" y2="53305"/>
                        <a14:backgroundMark x1="37692" y1="19269" x2="35231" y2="35865"/>
                        <a14:backgroundMark x1="35231" y1="35865" x2="24154" y2="58509"/>
                        <a14:backgroundMark x1="40769" y1="25879" x2="23692" y2="63432"/>
                        <a14:backgroundMark x1="40615" y1="32771" x2="43231" y2="44023"/>
                        <a14:backgroundMark x1="5692" y1="32208" x2="6462" y2="44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128">
            <a:off x="9228977" y="4548450"/>
            <a:ext cx="1020778" cy="1020737"/>
          </a:xfrm>
          <a:prstGeom prst="rect">
            <a:avLst/>
          </a:prstGeom>
        </p:spPr>
      </p:pic>
      <p:pic>
        <p:nvPicPr>
          <p:cNvPr id="483" name="图片 48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23013" y="3260205"/>
            <a:ext cx="1047519" cy="1047519"/>
          </a:xfrm>
          <a:prstGeom prst="rect">
            <a:avLst/>
          </a:prstGeom>
        </p:spPr>
      </p:pic>
      <p:pic>
        <p:nvPicPr>
          <p:cNvPr id="3" name="what's your name">
            <a:hlinkClick r:id="" action="ppaction://media"/>
          </p:cNvPr>
          <p:cNvPicPr>
            <a:picLocks noChangeAspect="1"/>
          </p:cNvPicPr>
          <p:nvPr>
            <a:audioFile r:link="rId23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25"/>
          <a:stretch>
            <a:fillRect/>
          </a:stretch>
        </p:blipFill>
        <p:spPr>
          <a:xfrm flipH="1">
            <a:off x="11349200" y="6098784"/>
            <a:ext cx="569938" cy="609600"/>
          </a:xfrm>
          <a:prstGeom prst="rect">
            <a:avLst/>
          </a:prstGeom>
        </p:spPr>
      </p:pic>
      <p:pic>
        <p:nvPicPr>
          <p:cNvPr id="4" name="iris_20193710235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25"/>
          <a:stretch>
            <a:fillRect/>
          </a:stretch>
        </p:blipFill>
        <p:spPr>
          <a:xfrm flipH="1">
            <a:off x="11352220" y="6096000"/>
            <a:ext cx="587681" cy="6096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299794" y="87859"/>
            <a:ext cx="1630599" cy="602855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444447" y="189231"/>
            <a:ext cx="4591691" cy="727057"/>
            <a:chOff x="60061" y="238367"/>
            <a:chExt cx="4591691" cy="727057"/>
          </a:xfrm>
        </p:grpSpPr>
        <p:sp>
          <p:nvSpPr>
            <p:cNvPr id="56" name="文本框 55"/>
            <p:cNvSpPr txBox="1"/>
            <p:nvPr/>
          </p:nvSpPr>
          <p:spPr>
            <a:xfrm>
              <a:off x="1304545" y="319093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S listens, chooses and clicks.  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0061" y="238367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Practice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2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2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2" grpId="0" animBg="1"/>
      <p:bldP spid="32" grpId="1" animBg="1"/>
      <p:bldP spid="40" grpId="0" animBg="1"/>
      <p:bldP spid="40" grpId="1" animBg="1"/>
      <p:bldP spid="33" grpId="0" animBg="1"/>
      <p:bldP spid="3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屏幕截图&#10;&#10;自动生成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372046" y="101751"/>
            <a:ext cx="1630599" cy="602855"/>
          </a:xfrm>
          <a:prstGeom prst="rect">
            <a:avLst/>
          </a:prstGeom>
        </p:spPr>
      </p:pic>
      <p:sp>
        <p:nvSpPr>
          <p:cNvPr id="62" name="椭圆 61"/>
          <p:cNvSpPr/>
          <p:nvPr/>
        </p:nvSpPr>
        <p:spPr>
          <a:xfrm>
            <a:off x="4463819" y="3754471"/>
            <a:ext cx="326571" cy="320543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4" name="图片 23" descr="图片包含 屏幕截图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2"/>
          <a:stretch>
            <a:fillRect/>
          </a:stretch>
        </p:blipFill>
        <p:spPr>
          <a:xfrm rot="10800000">
            <a:off x="2445750" y="1364005"/>
            <a:ext cx="6557415" cy="37023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53" y="2623139"/>
            <a:ext cx="1548802" cy="2156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32" y="2971392"/>
            <a:ext cx="992104" cy="17769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11" y="1606117"/>
            <a:ext cx="2007066" cy="11971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23" y="1616554"/>
            <a:ext cx="1456240" cy="135483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34" y="1593343"/>
            <a:ext cx="1456240" cy="1354838"/>
          </a:xfrm>
          <a:prstGeom prst="rect">
            <a:avLst/>
          </a:prstGeom>
        </p:spPr>
      </p:pic>
      <p:sp>
        <p:nvSpPr>
          <p:cNvPr id="32" name="乘号 31"/>
          <p:cNvSpPr/>
          <p:nvPr/>
        </p:nvSpPr>
        <p:spPr>
          <a:xfrm>
            <a:off x="7176915" y="3206797"/>
            <a:ext cx="1420819" cy="141316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86" y="2646775"/>
            <a:ext cx="1548802" cy="215672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116" y="2646657"/>
            <a:ext cx="1599333" cy="214658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30" y="2646657"/>
            <a:ext cx="1548802" cy="21567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66" y="3002784"/>
            <a:ext cx="1095383" cy="175979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48" y="3051932"/>
            <a:ext cx="1176770" cy="162674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0502" y="3021052"/>
            <a:ext cx="1212395" cy="1657621"/>
          </a:xfrm>
          <a:prstGeom prst="rect">
            <a:avLst/>
          </a:prstGeom>
        </p:spPr>
      </p:pic>
      <p:sp>
        <p:nvSpPr>
          <p:cNvPr id="40" name="乘号 39"/>
          <p:cNvSpPr/>
          <p:nvPr/>
        </p:nvSpPr>
        <p:spPr>
          <a:xfrm>
            <a:off x="5748777" y="3212732"/>
            <a:ext cx="1467174" cy="132329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44" y="1624101"/>
            <a:ext cx="1503751" cy="1348473"/>
          </a:xfrm>
          <a:prstGeom prst="rect">
            <a:avLst/>
          </a:prstGeom>
        </p:spPr>
      </p:pic>
      <p:sp>
        <p:nvSpPr>
          <p:cNvPr id="33" name="乘号 32"/>
          <p:cNvSpPr/>
          <p:nvPr/>
        </p:nvSpPr>
        <p:spPr>
          <a:xfrm>
            <a:off x="4193570" y="3179252"/>
            <a:ext cx="1420819" cy="141316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图片包含 屏幕截图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3"/>
          <a:stretch>
            <a:fillRect/>
          </a:stretch>
        </p:blipFill>
        <p:spPr>
          <a:xfrm rot="10800000">
            <a:off x="2445749" y="5089880"/>
            <a:ext cx="6557415" cy="1022698"/>
          </a:xfrm>
          <a:prstGeom prst="round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22" y="5118156"/>
            <a:ext cx="988069" cy="7657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0" y="5219700"/>
            <a:ext cx="975112" cy="7557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29" y="4933236"/>
            <a:ext cx="838381" cy="95520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993" b="94015" l="2338" r="94805">
                        <a14:foregroundMark x1="15325" y1="5985" x2="23117" y2="22444"/>
                        <a14:foregroundMark x1="23117" y1="22444" x2="23117" y2="22444"/>
                        <a14:foregroundMark x1="20000" y1="7980" x2="27273" y2="15212"/>
                        <a14:foregroundMark x1="53766" y1="34913" x2="51948" y2="53865"/>
                        <a14:foregroundMark x1="37403" y1="18953" x2="53766" y2="18454"/>
                        <a14:foregroundMark x1="53766" y1="18454" x2="58701" y2="18953"/>
                        <a14:foregroundMark x1="37403" y1="53117" x2="59481" y2="49626"/>
                        <a14:foregroundMark x1="42078" y1="45137" x2="58442" y2="47631"/>
                        <a14:foregroundMark x1="58442" y1="47631" x2="62338" y2="47382"/>
                        <a14:foregroundMark x1="59740" y1="45137" x2="68052" y2="58354"/>
                        <a14:foregroundMark x1="71429" y1="52618" x2="64416" y2="61347"/>
                        <a14:foregroundMark x1="84416" y1="44888" x2="83117" y2="54613"/>
                        <a14:foregroundMark x1="89610" y1="50873" x2="90130" y2="51621"/>
                        <a14:foregroundMark x1="88831" y1="45387" x2="88831" y2="50374"/>
                        <a14:foregroundMark x1="92727" y1="49377" x2="94026" y2="50623"/>
                        <a14:foregroundMark x1="92468" y1="46135" x2="93766" y2="48628"/>
                        <a14:foregroundMark x1="39481" y1="80299" x2="37143" y2="91272"/>
                        <a14:foregroundMark x1="64675" y1="85536" x2="63377" y2="93267"/>
                        <a14:foregroundMark x1="36364" y1="94264" x2="37922" y2="94264"/>
                        <a14:foregroundMark x1="7013" y1="56110" x2="7532" y2="58603"/>
                        <a14:foregroundMark x1="4416" y1="57107" x2="10649" y2="61845"/>
                        <a14:foregroundMark x1="2597" y1="57606" x2="3896" y2="58603"/>
                        <a14:foregroundMark x1="38701" y1="48379" x2="42597" y2="53865"/>
                        <a14:foregroundMark x1="83377" y1="6484" x2="85974" y2="3990"/>
                        <a14:foregroundMark x1="86753" y1="3491" x2="87792" y2="2993"/>
                        <a14:foregroundMark x1="88831" y1="3242" x2="88831" y2="5736"/>
                        <a14:foregroundMark x1="91942" y1="20961" x2="92727" y2="20449"/>
                        <a14:backgroundMark x1="83021" y1="31118" x2="83117" y2="33416"/>
                        <a14:backgroundMark x1="81299" y1="67082" x2="91169" y2="71820"/>
                        <a14:backgroundMark x1="80779" y1="31421" x2="91948" y2="20948"/>
                        <a14:backgroundMark x1="80779" y1="28180" x2="92987" y2="18454"/>
                        <a14:backgroundMark x1="81299" y1="23691" x2="88831" y2="20200"/>
                        <a14:backgroundMark x1="79481" y1="27930" x2="84935" y2="34663"/>
                        <a14:backgroundMark x1="78182" y1="33167" x2="82597" y2="36160"/>
                        <a14:backgroundMark x1="85974" y1="63591" x2="98961" y2="62095"/>
                        <a14:backgroundMark x1="89610" y1="60349" x2="93247" y2="55860"/>
                        <a14:backgroundMark x1="87013" y1="28678" x2="93247" y2="37905"/>
                        <a14:backgroundMark x1="85195" y1="30673" x2="95325" y2="36658"/>
                        <a14:backgroundMark x1="87013" y1="25686" x2="93766" y2="37157"/>
                        <a14:backgroundMark x1="85974" y1="26185" x2="95844" y2="38903"/>
                        <a14:backgroundMark x1="91169" y1="23691" x2="94026" y2="15960"/>
                        <a14:backgroundMark x1="84935" y1="23940" x2="91429" y2="16209"/>
                        <a14:backgroundMark x1="80779" y1="20948" x2="84935" y2="19451"/>
                        <a14:backgroundMark x1="90909" y1="27930" x2="97143" y2="44638"/>
                        <a14:backgroundMark x1="95844" y1="25187" x2="99221" y2="36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0029" y="4197489"/>
            <a:ext cx="2482951" cy="258613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23" b="93182" l="3822" r="89809">
                        <a14:foregroundMark x1="3822" y1="19318" x2="26752" y2="33523"/>
                        <a14:foregroundMark x1="31210" y1="19886" x2="59873" y2="13636"/>
                        <a14:foregroundMark x1="43949" y1="15909" x2="71338" y2="10227"/>
                        <a14:foregroundMark x1="67516" y1="8523" x2="61783" y2="44318"/>
                        <a14:foregroundMark x1="56051" y1="76705" x2="46497" y2="86364"/>
                        <a14:foregroundMark x1="38217" y1="86364" x2="36943" y2="93182"/>
                        <a14:foregroundMark x1="71975" y1="41477" x2="76433" y2="43750"/>
                        <a14:foregroundMark x1="36943" y1="42045" x2="38854" y2="64773"/>
                        <a14:foregroundMark x1="16561" y1="46591" x2="21019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865" y="970585"/>
            <a:ext cx="1495238" cy="1676190"/>
          </a:xfrm>
          <a:prstGeom prst="rect">
            <a:avLst/>
          </a:prstGeom>
        </p:spPr>
      </p:pic>
      <p:grpSp>
        <p:nvGrpSpPr>
          <p:cNvPr id="481" name="组合 480"/>
          <p:cNvGrpSpPr/>
          <p:nvPr/>
        </p:nvGrpSpPr>
        <p:grpSpPr>
          <a:xfrm>
            <a:off x="9434226" y="2315818"/>
            <a:ext cx="1910637" cy="1473377"/>
            <a:chOff x="9434226" y="2315818"/>
            <a:chExt cx="1910637" cy="1473377"/>
          </a:xfrm>
        </p:grpSpPr>
        <p:sp>
          <p:nvSpPr>
            <p:cNvPr id="480" name="思想气泡: 云 479"/>
            <p:cNvSpPr/>
            <p:nvPr/>
          </p:nvSpPr>
          <p:spPr>
            <a:xfrm>
              <a:off x="9434226" y="2315818"/>
              <a:ext cx="1910637" cy="1473377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91463" y="2709052"/>
              <a:ext cx="133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Berlin Sans FB Demi" panose="020E0802020502020306" pitchFamily="34" charset="0"/>
                </a:rPr>
                <a:t>Lily</a:t>
              </a:r>
              <a:endPara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986" b="99578" l="10000" r="90000">
                        <a14:foregroundMark x1="47692" y1="86779" x2="56923" y2="92124"/>
                        <a14:foregroundMark x1="56923" y1="92124" x2="56923" y2="92124"/>
                        <a14:foregroundMark x1="55231" y1="85091" x2="62615" y2="95499"/>
                        <a14:foregroundMark x1="62923" y1="87060" x2="65692" y2="99578"/>
                        <a14:foregroundMark x1="66615" y1="88889" x2="69077" y2="95781"/>
                        <a14:foregroundMark x1="69077" y1="95781" x2="69231" y2="98734"/>
                        <a14:foregroundMark x1="56615" y1="58087" x2="57538" y2="75668"/>
                        <a14:backgroundMark x1="16154" y1="12940" x2="24308" y2="51617"/>
                        <a14:backgroundMark x1="31385" y1="22504" x2="29231" y2="45710"/>
                        <a14:backgroundMark x1="24000" y1="24332" x2="64923" y2="20534"/>
                        <a14:backgroundMark x1="64923" y1="20534" x2="72769" y2="23769"/>
                        <a14:backgroundMark x1="72769" y1="23769" x2="73385" y2="34599"/>
                        <a14:backgroundMark x1="63231" y1="22644" x2="70000" y2="40084"/>
                        <a14:backgroundMark x1="70000" y1="40084" x2="70308" y2="40366"/>
                        <a14:backgroundMark x1="61692" y1="33896" x2="78923" y2="47820"/>
                        <a14:backgroundMark x1="60769" y1="39522" x2="78154" y2="47679"/>
                        <a14:backgroundMark x1="82615" y1="24051" x2="85385" y2="60197"/>
                        <a14:backgroundMark x1="75385" y1="24613" x2="80769" y2="59775"/>
                        <a14:backgroundMark x1="74769" y1="50633" x2="79538" y2="64557"/>
                        <a14:backgroundMark x1="80923" y1="21238" x2="88154" y2="46132"/>
                        <a14:backgroundMark x1="88154" y1="46132" x2="88615" y2="60338"/>
                        <a14:backgroundMark x1="76769" y1="17862" x2="36000" y2="20956"/>
                        <a14:backgroundMark x1="36000" y1="20956" x2="45538" y2="23910"/>
                        <a14:backgroundMark x1="45538" y1="23910" x2="75385" y2="20534"/>
                        <a14:backgroundMark x1="75385" y1="20534" x2="59385" y2="15331"/>
                        <a14:backgroundMark x1="59385" y1="15331" x2="28308" y2="14768"/>
                        <a14:backgroundMark x1="28308" y1="14768" x2="38000" y2="19128"/>
                        <a14:backgroundMark x1="38000" y1="19128" x2="49231" y2="18565"/>
                        <a14:backgroundMark x1="49231" y1="18565" x2="41077" y2="14346"/>
                        <a14:backgroundMark x1="41077" y1="14346" x2="29538" y2="14768"/>
                        <a14:backgroundMark x1="29538" y1="14768" x2="22308" y2="19128"/>
                        <a14:backgroundMark x1="22308" y1="19128" x2="20923" y2="26864"/>
                        <a14:backgroundMark x1="20923" y1="26864" x2="28615" y2="42194"/>
                        <a14:backgroundMark x1="28615" y1="42194" x2="20154" y2="58650"/>
                        <a14:backgroundMark x1="20154" y1="58650" x2="29846" y2="49086"/>
                        <a14:backgroundMark x1="29846" y1="49086" x2="35077" y2="30661"/>
                        <a14:backgroundMark x1="35077" y1="30661" x2="31231" y2="17862"/>
                        <a14:backgroundMark x1="31231" y1="17862" x2="24615" y2="11533"/>
                        <a14:backgroundMark x1="24615" y1="11533" x2="16462" y2="15190"/>
                        <a14:backgroundMark x1="16462" y1="15190" x2="12923" y2="21519"/>
                        <a14:backgroundMark x1="12923" y1="21519" x2="11692" y2="38256"/>
                        <a14:backgroundMark x1="11692" y1="38256" x2="15538" y2="53305"/>
                        <a14:backgroundMark x1="37692" y1="19269" x2="35231" y2="35865"/>
                        <a14:backgroundMark x1="35231" y1="35865" x2="24154" y2="58509"/>
                        <a14:backgroundMark x1="40769" y1="25879" x2="23692" y2="63432"/>
                        <a14:backgroundMark x1="40615" y1="32771" x2="43231" y2="44023"/>
                        <a14:backgroundMark x1="5692" y1="32208" x2="6462" y2="44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128">
            <a:off x="9228977" y="4548450"/>
            <a:ext cx="1020778" cy="1020737"/>
          </a:xfrm>
          <a:prstGeom prst="rect">
            <a:avLst/>
          </a:prstGeom>
        </p:spPr>
      </p:pic>
      <p:pic>
        <p:nvPicPr>
          <p:cNvPr id="483" name="图片 48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23013" y="3260205"/>
            <a:ext cx="1047519" cy="1047519"/>
          </a:xfrm>
          <a:prstGeom prst="rect">
            <a:avLst/>
          </a:prstGeom>
        </p:spPr>
      </p:pic>
      <p:pic>
        <p:nvPicPr>
          <p:cNvPr id="3" name="what's your name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6"/>
          <a:stretch>
            <a:fillRect/>
          </a:stretch>
        </p:blipFill>
        <p:spPr>
          <a:xfrm flipH="1">
            <a:off x="11397966" y="6172079"/>
            <a:ext cx="603653" cy="609600"/>
          </a:xfrm>
          <a:prstGeom prst="rect">
            <a:avLst/>
          </a:prstGeom>
        </p:spPr>
      </p:pic>
      <p:pic>
        <p:nvPicPr>
          <p:cNvPr id="4" name="lily_20193710235">
            <a:hlinkClick r:id="" action="ppaction://media"/>
          </p:cNvPr>
          <p:cNvPicPr>
            <a:picLocks noChangeAspect="1"/>
          </p:cNvPicPr>
          <p:nvPr>
            <a:audi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tretch>
            <a:fillRect/>
          </a:stretch>
        </p:blipFill>
        <p:spPr>
          <a:xfrm flipH="1">
            <a:off x="11349299" y="6172079"/>
            <a:ext cx="653793" cy="60960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516699" y="203020"/>
            <a:ext cx="4577227" cy="726651"/>
            <a:chOff x="92324" y="248971"/>
            <a:chExt cx="4577227" cy="726651"/>
          </a:xfrm>
        </p:grpSpPr>
        <p:sp>
          <p:nvSpPr>
            <p:cNvPr id="56" name="文本框 55"/>
            <p:cNvSpPr txBox="1"/>
            <p:nvPr/>
          </p:nvSpPr>
          <p:spPr>
            <a:xfrm>
              <a:off x="1322344" y="329291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S listens, chooses and clicks.  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2324" y="248971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Practice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2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3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2" grpId="0" animBg="1"/>
      <p:bldP spid="32" grpId="1" animBg="1"/>
      <p:bldP spid="40" grpId="0" animBg="1"/>
      <p:bldP spid="40" grpId="1" animBg="1"/>
      <p:bldP spid="33" grpId="0" animBg="1"/>
      <p:bldP spid="3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屏幕截图&#10;&#10;自动生成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298544" y="89855"/>
            <a:ext cx="1630599" cy="602855"/>
          </a:xfrm>
          <a:prstGeom prst="rect">
            <a:avLst/>
          </a:prstGeom>
        </p:spPr>
      </p:pic>
      <p:sp>
        <p:nvSpPr>
          <p:cNvPr id="62" name="椭圆 61"/>
          <p:cNvSpPr/>
          <p:nvPr/>
        </p:nvSpPr>
        <p:spPr>
          <a:xfrm>
            <a:off x="4463819" y="3754471"/>
            <a:ext cx="326571" cy="320543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4" name="图片 23" descr="图片包含 屏幕截图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2"/>
          <a:stretch>
            <a:fillRect/>
          </a:stretch>
        </p:blipFill>
        <p:spPr>
          <a:xfrm rot="10800000">
            <a:off x="2445750" y="1364005"/>
            <a:ext cx="6557415" cy="37023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53" y="2623139"/>
            <a:ext cx="1548802" cy="2156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87" y="3004868"/>
            <a:ext cx="1363486" cy="167671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13" y="1595002"/>
            <a:ext cx="2007066" cy="11971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122" y="1606303"/>
            <a:ext cx="1456240" cy="135483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34" y="1593343"/>
            <a:ext cx="1456240" cy="1354838"/>
          </a:xfrm>
          <a:prstGeom prst="rect">
            <a:avLst/>
          </a:prstGeom>
        </p:spPr>
      </p:pic>
      <p:sp>
        <p:nvSpPr>
          <p:cNvPr id="32" name="乘号 31"/>
          <p:cNvSpPr/>
          <p:nvPr/>
        </p:nvSpPr>
        <p:spPr>
          <a:xfrm>
            <a:off x="7263541" y="3157438"/>
            <a:ext cx="1420819" cy="141316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85" y="2636524"/>
            <a:ext cx="1548802" cy="215672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116" y="2646657"/>
            <a:ext cx="1599333" cy="214658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32" y="2635542"/>
            <a:ext cx="1548802" cy="21567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02" y="2927016"/>
            <a:ext cx="981106" cy="18083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54" y="2976717"/>
            <a:ext cx="1256151" cy="175861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40" y="3023371"/>
            <a:ext cx="992850" cy="1778288"/>
          </a:xfrm>
          <a:prstGeom prst="rect">
            <a:avLst/>
          </a:prstGeom>
        </p:spPr>
      </p:pic>
      <p:sp>
        <p:nvSpPr>
          <p:cNvPr id="40" name="乘号 39"/>
          <p:cNvSpPr/>
          <p:nvPr/>
        </p:nvSpPr>
        <p:spPr>
          <a:xfrm>
            <a:off x="5700132" y="3247311"/>
            <a:ext cx="1467174" cy="127850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44" y="1624101"/>
            <a:ext cx="1503751" cy="1348473"/>
          </a:xfrm>
          <a:prstGeom prst="rect">
            <a:avLst/>
          </a:prstGeom>
        </p:spPr>
      </p:pic>
      <p:sp>
        <p:nvSpPr>
          <p:cNvPr id="33" name="乘号 32"/>
          <p:cNvSpPr/>
          <p:nvPr/>
        </p:nvSpPr>
        <p:spPr>
          <a:xfrm>
            <a:off x="2775177" y="3083175"/>
            <a:ext cx="1420819" cy="141316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图片包含 屏幕截图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3"/>
          <a:stretch>
            <a:fillRect/>
          </a:stretch>
        </p:blipFill>
        <p:spPr>
          <a:xfrm rot="10800000">
            <a:off x="2445749" y="5089880"/>
            <a:ext cx="6557415" cy="1022698"/>
          </a:xfrm>
          <a:prstGeom prst="round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22" y="5118156"/>
            <a:ext cx="988069" cy="7657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0" y="5219700"/>
            <a:ext cx="975112" cy="7557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29" y="4933236"/>
            <a:ext cx="838381" cy="95520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993" b="94015" l="2338" r="94805">
                        <a14:foregroundMark x1="15325" y1="5985" x2="23117" y2="22444"/>
                        <a14:foregroundMark x1="23117" y1="22444" x2="23117" y2="22444"/>
                        <a14:foregroundMark x1="20000" y1="7980" x2="27273" y2="15212"/>
                        <a14:foregroundMark x1="53766" y1="34913" x2="51948" y2="53865"/>
                        <a14:foregroundMark x1="37403" y1="18953" x2="53766" y2="18454"/>
                        <a14:foregroundMark x1="53766" y1="18454" x2="58701" y2="18953"/>
                        <a14:foregroundMark x1="37403" y1="53117" x2="59481" y2="49626"/>
                        <a14:foregroundMark x1="42078" y1="45137" x2="58442" y2="47631"/>
                        <a14:foregroundMark x1="58442" y1="47631" x2="62338" y2="47382"/>
                        <a14:foregroundMark x1="59740" y1="45137" x2="68052" y2="58354"/>
                        <a14:foregroundMark x1="71429" y1="52618" x2="64416" y2="61347"/>
                        <a14:foregroundMark x1="84416" y1="44888" x2="83117" y2="54613"/>
                        <a14:foregroundMark x1="89610" y1="50873" x2="90130" y2="51621"/>
                        <a14:foregroundMark x1="88831" y1="45387" x2="88831" y2="50374"/>
                        <a14:foregroundMark x1="92727" y1="49377" x2="94026" y2="50623"/>
                        <a14:foregroundMark x1="92468" y1="46135" x2="93766" y2="48628"/>
                        <a14:foregroundMark x1="39481" y1="80299" x2="37143" y2="91272"/>
                        <a14:foregroundMark x1="64675" y1="85536" x2="63377" y2="93267"/>
                        <a14:foregroundMark x1="36364" y1="94264" x2="37922" y2="94264"/>
                        <a14:foregroundMark x1="7013" y1="56110" x2="7532" y2="58603"/>
                        <a14:foregroundMark x1="4416" y1="57107" x2="10649" y2="61845"/>
                        <a14:foregroundMark x1="2597" y1="57606" x2="3896" y2="58603"/>
                        <a14:foregroundMark x1="38701" y1="48379" x2="42597" y2="53865"/>
                        <a14:foregroundMark x1="83377" y1="6484" x2="85974" y2="3990"/>
                        <a14:foregroundMark x1="86753" y1="3491" x2="87792" y2="2993"/>
                        <a14:foregroundMark x1="88831" y1="3242" x2="88831" y2="5736"/>
                        <a14:foregroundMark x1="91942" y1="20961" x2="92727" y2="20449"/>
                        <a14:backgroundMark x1="83021" y1="31118" x2="83117" y2="33416"/>
                        <a14:backgroundMark x1="81299" y1="67082" x2="91169" y2="71820"/>
                        <a14:backgroundMark x1="80779" y1="31421" x2="91948" y2="20948"/>
                        <a14:backgroundMark x1="80779" y1="28180" x2="92987" y2="18454"/>
                        <a14:backgroundMark x1="81299" y1="23691" x2="88831" y2="20200"/>
                        <a14:backgroundMark x1="79481" y1="27930" x2="84935" y2="34663"/>
                        <a14:backgroundMark x1="78182" y1="33167" x2="82597" y2="36160"/>
                        <a14:backgroundMark x1="85974" y1="63591" x2="98961" y2="62095"/>
                        <a14:backgroundMark x1="89610" y1="60349" x2="93247" y2="55860"/>
                        <a14:backgroundMark x1="87013" y1="28678" x2="93247" y2="37905"/>
                        <a14:backgroundMark x1="85195" y1="30673" x2="95325" y2="36658"/>
                        <a14:backgroundMark x1="87013" y1="25686" x2="93766" y2="37157"/>
                        <a14:backgroundMark x1="85974" y1="26185" x2="95844" y2="38903"/>
                        <a14:backgroundMark x1="91169" y1="23691" x2="94026" y2="15960"/>
                        <a14:backgroundMark x1="84935" y1="23940" x2="91429" y2="16209"/>
                        <a14:backgroundMark x1="80779" y1="20948" x2="84935" y2="19451"/>
                        <a14:backgroundMark x1="90909" y1="27930" x2="97143" y2="44638"/>
                        <a14:backgroundMark x1="95844" y1="25187" x2="99221" y2="36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0029" y="4197489"/>
            <a:ext cx="2482951" cy="258613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8523" b="93182" l="3822" r="89809">
                        <a14:foregroundMark x1="3822" y1="19318" x2="26752" y2="33523"/>
                        <a14:foregroundMark x1="31210" y1="19886" x2="59873" y2="13636"/>
                        <a14:foregroundMark x1="43949" y1="15909" x2="71338" y2="10227"/>
                        <a14:foregroundMark x1="67516" y1="8523" x2="61783" y2="44318"/>
                        <a14:foregroundMark x1="56051" y1="76705" x2="46497" y2="86364"/>
                        <a14:foregroundMark x1="38217" y1="86364" x2="36943" y2="93182"/>
                        <a14:foregroundMark x1="71975" y1="41477" x2="76433" y2="43750"/>
                        <a14:foregroundMark x1="36943" y1="42045" x2="38854" y2="64773"/>
                        <a14:foregroundMark x1="16561" y1="46591" x2="21019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796" y="926868"/>
            <a:ext cx="1495238" cy="1676190"/>
          </a:xfrm>
          <a:prstGeom prst="rect">
            <a:avLst/>
          </a:prstGeom>
        </p:spPr>
      </p:pic>
      <p:grpSp>
        <p:nvGrpSpPr>
          <p:cNvPr id="481" name="组合 480"/>
          <p:cNvGrpSpPr/>
          <p:nvPr/>
        </p:nvGrpSpPr>
        <p:grpSpPr>
          <a:xfrm>
            <a:off x="9434226" y="2315818"/>
            <a:ext cx="1910637" cy="1473377"/>
            <a:chOff x="9434226" y="2315818"/>
            <a:chExt cx="1910637" cy="1473377"/>
          </a:xfrm>
        </p:grpSpPr>
        <p:sp>
          <p:nvSpPr>
            <p:cNvPr id="480" name="思想气泡: 云 479"/>
            <p:cNvSpPr/>
            <p:nvPr/>
          </p:nvSpPr>
          <p:spPr>
            <a:xfrm>
              <a:off x="9434226" y="2315818"/>
              <a:ext cx="1910637" cy="1473377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91463" y="2709052"/>
              <a:ext cx="1333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Berlin Sans FB Demi" panose="020E0802020502020306" pitchFamily="34" charset="0"/>
                </a:rPr>
                <a:t>Ben</a:t>
              </a:r>
              <a:endPara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986" b="99578" l="10000" r="90000">
                        <a14:foregroundMark x1="47692" y1="86779" x2="56923" y2="92124"/>
                        <a14:foregroundMark x1="56923" y1="92124" x2="56923" y2="92124"/>
                        <a14:foregroundMark x1="55231" y1="85091" x2="62615" y2="95499"/>
                        <a14:foregroundMark x1="62923" y1="87060" x2="65692" y2="99578"/>
                        <a14:foregroundMark x1="66615" y1="88889" x2="69077" y2="95781"/>
                        <a14:foregroundMark x1="69077" y1="95781" x2="69231" y2="98734"/>
                        <a14:foregroundMark x1="56615" y1="58087" x2="57538" y2="75668"/>
                        <a14:backgroundMark x1="16154" y1="12940" x2="24308" y2="51617"/>
                        <a14:backgroundMark x1="31385" y1="22504" x2="29231" y2="45710"/>
                        <a14:backgroundMark x1="24000" y1="24332" x2="64923" y2="20534"/>
                        <a14:backgroundMark x1="64923" y1="20534" x2="72769" y2="23769"/>
                        <a14:backgroundMark x1="72769" y1="23769" x2="73385" y2="34599"/>
                        <a14:backgroundMark x1="63231" y1="22644" x2="70000" y2="40084"/>
                        <a14:backgroundMark x1="70000" y1="40084" x2="70308" y2="40366"/>
                        <a14:backgroundMark x1="61692" y1="33896" x2="78923" y2="47820"/>
                        <a14:backgroundMark x1="60769" y1="39522" x2="78154" y2="47679"/>
                        <a14:backgroundMark x1="82615" y1="24051" x2="85385" y2="60197"/>
                        <a14:backgroundMark x1="75385" y1="24613" x2="80769" y2="59775"/>
                        <a14:backgroundMark x1="74769" y1="50633" x2="79538" y2="64557"/>
                        <a14:backgroundMark x1="80923" y1="21238" x2="88154" y2="46132"/>
                        <a14:backgroundMark x1="88154" y1="46132" x2="88615" y2="60338"/>
                        <a14:backgroundMark x1="76769" y1="17862" x2="36000" y2="20956"/>
                        <a14:backgroundMark x1="36000" y1="20956" x2="45538" y2="23910"/>
                        <a14:backgroundMark x1="45538" y1="23910" x2="75385" y2="20534"/>
                        <a14:backgroundMark x1="75385" y1="20534" x2="59385" y2="15331"/>
                        <a14:backgroundMark x1="59385" y1="15331" x2="28308" y2="14768"/>
                        <a14:backgroundMark x1="28308" y1="14768" x2="38000" y2="19128"/>
                        <a14:backgroundMark x1="38000" y1="19128" x2="49231" y2="18565"/>
                        <a14:backgroundMark x1="49231" y1="18565" x2="41077" y2="14346"/>
                        <a14:backgroundMark x1="41077" y1="14346" x2="29538" y2="14768"/>
                        <a14:backgroundMark x1="29538" y1="14768" x2="22308" y2="19128"/>
                        <a14:backgroundMark x1="22308" y1="19128" x2="20923" y2="26864"/>
                        <a14:backgroundMark x1="20923" y1="26864" x2="28615" y2="42194"/>
                        <a14:backgroundMark x1="28615" y1="42194" x2="20154" y2="58650"/>
                        <a14:backgroundMark x1="20154" y1="58650" x2="29846" y2="49086"/>
                        <a14:backgroundMark x1="29846" y1="49086" x2="35077" y2="30661"/>
                        <a14:backgroundMark x1="35077" y1="30661" x2="31231" y2="17862"/>
                        <a14:backgroundMark x1="31231" y1="17862" x2="24615" y2="11533"/>
                        <a14:backgroundMark x1="24615" y1="11533" x2="16462" y2="15190"/>
                        <a14:backgroundMark x1="16462" y1="15190" x2="12923" y2="21519"/>
                        <a14:backgroundMark x1="12923" y1="21519" x2="11692" y2="38256"/>
                        <a14:backgroundMark x1="11692" y1="38256" x2="15538" y2="53305"/>
                        <a14:backgroundMark x1="37692" y1="19269" x2="35231" y2="35865"/>
                        <a14:backgroundMark x1="35231" y1="35865" x2="24154" y2="58509"/>
                        <a14:backgroundMark x1="40769" y1="25879" x2="23692" y2="63432"/>
                        <a14:backgroundMark x1="40615" y1="32771" x2="43231" y2="44023"/>
                        <a14:backgroundMark x1="5692" y1="32208" x2="6462" y2="44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128">
            <a:off x="9228977" y="4548450"/>
            <a:ext cx="1020778" cy="1020737"/>
          </a:xfrm>
          <a:prstGeom prst="rect">
            <a:avLst/>
          </a:prstGeom>
        </p:spPr>
      </p:pic>
      <p:pic>
        <p:nvPicPr>
          <p:cNvPr id="483" name="图片 48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23013" y="3260205"/>
            <a:ext cx="1047519" cy="1047519"/>
          </a:xfrm>
          <a:prstGeom prst="rect">
            <a:avLst/>
          </a:prstGeom>
        </p:spPr>
      </p:pic>
      <p:pic>
        <p:nvPicPr>
          <p:cNvPr id="3" name="what's your name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275852" y="5914208"/>
            <a:ext cx="609600" cy="609600"/>
          </a:xfrm>
          <a:prstGeom prst="rect">
            <a:avLst/>
          </a:prstGeom>
        </p:spPr>
      </p:pic>
      <p:pic>
        <p:nvPicPr>
          <p:cNvPr id="4" name="ben_20193710235">
            <a:hlinkClick r:id="" action="ppaction://media"/>
          </p:cNvPr>
          <p:cNvPicPr>
            <a:picLocks noChangeAspect="1"/>
          </p:cNvPicPr>
          <p:nvPr>
            <a:audioFile r:link="rId27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341972" y="5928012"/>
            <a:ext cx="609600" cy="60960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489444" y="194801"/>
            <a:ext cx="4564281" cy="708549"/>
            <a:chOff x="131866" y="239477"/>
            <a:chExt cx="4564281" cy="708549"/>
          </a:xfrm>
        </p:grpSpPr>
        <p:sp>
          <p:nvSpPr>
            <p:cNvPr id="56" name="文本框 55"/>
            <p:cNvSpPr txBox="1"/>
            <p:nvPr/>
          </p:nvSpPr>
          <p:spPr>
            <a:xfrm>
              <a:off x="1348940" y="301695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S listens, chooses and clicks.  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31866" y="239477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Practice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2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3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2" grpId="0" animBg="1"/>
      <p:bldP spid="32" grpId="1" animBg="1"/>
      <p:bldP spid="40" grpId="0" animBg="1"/>
      <p:bldP spid="40" grpId="1" animBg="1"/>
      <p:bldP spid="33" grpId="0" animBg="1"/>
      <p:bldP spid="3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79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1999" cy="685791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1" y="641612"/>
            <a:ext cx="11072389" cy="5698293"/>
          </a:xfrm>
          <a:prstGeom prst="round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0"/>
          <a:stretch>
            <a:fillRect/>
          </a:stretch>
        </p:blipFill>
        <p:spPr>
          <a:xfrm flipH="1">
            <a:off x="7396127" y="883559"/>
            <a:ext cx="4299986" cy="2013522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619954" y="2021363"/>
            <a:ext cx="38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宋体" panose="02010600030101010101" pitchFamily="2" charset="-122"/>
              </a:rPr>
              <a:t>What’s</a:t>
            </a:r>
            <a:r>
              <a:rPr kumimoji="0" lang="en-US" altLang="zh-CN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宋体" panose="02010600030101010101" pitchFamily="2" charset="-122"/>
              </a:rPr>
              <a:t> your name?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969" y="983667"/>
            <a:ext cx="2685098" cy="16386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19" y="3614009"/>
            <a:ext cx="2416805" cy="25604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68" y="4505984"/>
            <a:ext cx="1864679" cy="18339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94" y="2974978"/>
            <a:ext cx="1500367" cy="97385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397" y="913557"/>
            <a:ext cx="1300394" cy="159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91" y="2806297"/>
            <a:ext cx="1500367" cy="973853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48" y="2974978"/>
            <a:ext cx="1500367" cy="97385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63" y="4301524"/>
            <a:ext cx="1526693" cy="2137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28" y="4162087"/>
            <a:ext cx="1071086" cy="1974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矩形: 圆角 24"/>
          <p:cNvSpPr/>
          <p:nvPr/>
        </p:nvSpPr>
        <p:spPr>
          <a:xfrm>
            <a:off x="4347369" y="1176259"/>
            <a:ext cx="681028" cy="3108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Lily</a:t>
            </a:r>
            <a:endParaRPr lang="zh-CN" altLang="en-US" dirty="0"/>
          </a:p>
        </p:txBody>
      </p:sp>
      <p:sp>
        <p:nvSpPr>
          <p:cNvPr id="49" name="矩形: 圆角 48"/>
          <p:cNvSpPr/>
          <p:nvPr/>
        </p:nvSpPr>
        <p:spPr>
          <a:xfrm>
            <a:off x="8414210" y="4772342"/>
            <a:ext cx="681028" cy="3108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Ben</a:t>
            </a:r>
            <a:endParaRPr lang="zh-CN" altLang="en-US" dirty="0"/>
          </a:p>
        </p:txBody>
      </p:sp>
      <p:sp>
        <p:nvSpPr>
          <p:cNvPr id="50" name="矩形: 圆角 49"/>
          <p:cNvSpPr/>
          <p:nvPr/>
        </p:nvSpPr>
        <p:spPr>
          <a:xfrm>
            <a:off x="2034784" y="3859308"/>
            <a:ext cx="1046743" cy="3108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Thomas</a:t>
            </a:r>
            <a:endParaRPr lang="zh-CN" altLang="en-US" dirty="0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86" b="99578" l="10000" r="90000">
                        <a14:foregroundMark x1="47692" y1="86779" x2="56923" y2="92124"/>
                        <a14:foregroundMark x1="56923" y1="92124" x2="56923" y2="92124"/>
                        <a14:foregroundMark x1="55231" y1="85091" x2="62615" y2="95499"/>
                        <a14:foregroundMark x1="62923" y1="87060" x2="65692" y2="99578"/>
                        <a14:foregroundMark x1="66615" y1="88889" x2="69077" y2="95781"/>
                        <a14:foregroundMark x1="69077" y1="95781" x2="69231" y2="98734"/>
                        <a14:foregroundMark x1="56615" y1="58087" x2="57538" y2="75668"/>
                        <a14:backgroundMark x1="16154" y1="12940" x2="24308" y2="51617"/>
                        <a14:backgroundMark x1="31385" y1="22504" x2="29231" y2="45710"/>
                        <a14:backgroundMark x1="24000" y1="24332" x2="64923" y2="20534"/>
                        <a14:backgroundMark x1="64923" y1="20534" x2="72769" y2="23769"/>
                        <a14:backgroundMark x1="72769" y1="23769" x2="73385" y2="34599"/>
                        <a14:backgroundMark x1="63231" y1="22644" x2="70000" y2="40084"/>
                        <a14:backgroundMark x1="70000" y1="40084" x2="70308" y2="40366"/>
                        <a14:backgroundMark x1="61692" y1="33896" x2="78923" y2="47820"/>
                        <a14:backgroundMark x1="60769" y1="39522" x2="78154" y2="47679"/>
                        <a14:backgroundMark x1="82615" y1="24051" x2="85385" y2="60197"/>
                        <a14:backgroundMark x1="75385" y1="24613" x2="80769" y2="59775"/>
                        <a14:backgroundMark x1="74769" y1="50633" x2="79538" y2="64557"/>
                        <a14:backgroundMark x1="80923" y1="21238" x2="88154" y2="46132"/>
                        <a14:backgroundMark x1="88154" y1="46132" x2="88615" y2="60338"/>
                        <a14:backgroundMark x1="76769" y1="17862" x2="36000" y2="20956"/>
                        <a14:backgroundMark x1="36000" y1="20956" x2="45538" y2="23910"/>
                        <a14:backgroundMark x1="45538" y1="23910" x2="75385" y2="20534"/>
                        <a14:backgroundMark x1="75385" y1="20534" x2="59385" y2="15331"/>
                        <a14:backgroundMark x1="59385" y1="15331" x2="28308" y2="14768"/>
                        <a14:backgroundMark x1="28308" y1="14768" x2="38000" y2="19128"/>
                        <a14:backgroundMark x1="38000" y1="19128" x2="49231" y2="18565"/>
                        <a14:backgroundMark x1="49231" y1="18565" x2="41077" y2="14346"/>
                        <a14:backgroundMark x1="41077" y1="14346" x2="29538" y2="14768"/>
                        <a14:backgroundMark x1="29538" y1="14768" x2="22308" y2="19128"/>
                        <a14:backgroundMark x1="22308" y1="19128" x2="20923" y2="26864"/>
                        <a14:backgroundMark x1="20923" y1="26864" x2="28615" y2="42194"/>
                        <a14:backgroundMark x1="28615" y1="42194" x2="20154" y2="58650"/>
                        <a14:backgroundMark x1="20154" y1="58650" x2="29846" y2="49086"/>
                        <a14:backgroundMark x1="29846" y1="49086" x2="35077" y2="30661"/>
                        <a14:backgroundMark x1="35077" y1="30661" x2="31231" y2="17862"/>
                        <a14:backgroundMark x1="31231" y1="17862" x2="24615" y2="11533"/>
                        <a14:backgroundMark x1="24615" y1="11533" x2="16462" y2="15190"/>
                        <a14:backgroundMark x1="16462" y1="15190" x2="12923" y2="21519"/>
                        <a14:backgroundMark x1="12923" y1="21519" x2="11692" y2="38256"/>
                        <a14:backgroundMark x1="11692" y1="38256" x2="15538" y2="53305"/>
                        <a14:backgroundMark x1="37692" y1="19269" x2="35231" y2="35865"/>
                        <a14:backgroundMark x1="35231" y1="35865" x2="24154" y2="58509"/>
                        <a14:backgroundMark x1="40769" y1="25879" x2="23692" y2="63432"/>
                        <a14:backgroundMark x1="40615" y1="32771" x2="43231" y2="44023"/>
                        <a14:backgroundMark x1="5692" y1="32208" x2="6462" y2="44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128" flipV="1">
            <a:off x="6085751" y="2954195"/>
            <a:ext cx="675945" cy="76388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86" b="99578" l="10000" r="90000">
                        <a14:foregroundMark x1="47692" y1="86779" x2="56923" y2="92124"/>
                        <a14:foregroundMark x1="56923" y1="92124" x2="56923" y2="92124"/>
                        <a14:foregroundMark x1="55231" y1="85091" x2="62615" y2="95499"/>
                        <a14:foregroundMark x1="62923" y1="87060" x2="65692" y2="99578"/>
                        <a14:foregroundMark x1="66615" y1="88889" x2="69077" y2="95781"/>
                        <a14:foregroundMark x1="69077" y1="95781" x2="69231" y2="98734"/>
                        <a14:foregroundMark x1="56615" y1="58087" x2="57538" y2="75668"/>
                        <a14:backgroundMark x1="16154" y1="12940" x2="24308" y2="51617"/>
                        <a14:backgroundMark x1="31385" y1="22504" x2="29231" y2="45710"/>
                        <a14:backgroundMark x1="24000" y1="24332" x2="64923" y2="20534"/>
                        <a14:backgroundMark x1="64923" y1="20534" x2="72769" y2="23769"/>
                        <a14:backgroundMark x1="72769" y1="23769" x2="73385" y2="34599"/>
                        <a14:backgroundMark x1="63231" y1="22644" x2="70000" y2="40084"/>
                        <a14:backgroundMark x1="70000" y1="40084" x2="70308" y2="40366"/>
                        <a14:backgroundMark x1="61692" y1="33896" x2="78923" y2="47820"/>
                        <a14:backgroundMark x1="60769" y1="39522" x2="78154" y2="47679"/>
                        <a14:backgroundMark x1="82615" y1="24051" x2="85385" y2="60197"/>
                        <a14:backgroundMark x1="75385" y1="24613" x2="80769" y2="59775"/>
                        <a14:backgroundMark x1="74769" y1="50633" x2="79538" y2="64557"/>
                        <a14:backgroundMark x1="80923" y1="21238" x2="88154" y2="46132"/>
                        <a14:backgroundMark x1="88154" y1="46132" x2="88615" y2="60338"/>
                        <a14:backgroundMark x1="76769" y1="17862" x2="36000" y2="20956"/>
                        <a14:backgroundMark x1="36000" y1="20956" x2="45538" y2="23910"/>
                        <a14:backgroundMark x1="45538" y1="23910" x2="75385" y2="20534"/>
                        <a14:backgroundMark x1="75385" y1="20534" x2="59385" y2="15331"/>
                        <a14:backgroundMark x1="59385" y1="15331" x2="28308" y2="14768"/>
                        <a14:backgroundMark x1="28308" y1="14768" x2="38000" y2="19128"/>
                        <a14:backgroundMark x1="38000" y1="19128" x2="49231" y2="18565"/>
                        <a14:backgroundMark x1="49231" y1="18565" x2="41077" y2="14346"/>
                        <a14:backgroundMark x1="41077" y1="14346" x2="29538" y2="14768"/>
                        <a14:backgroundMark x1="29538" y1="14768" x2="22308" y2="19128"/>
                        <a14:backgroundMark x1="22308" y1="19128" x2="20923" y2="26864"/>
                        <a14:backgroundMark x1="20923" y1="26864" x2="28615" y2="42194"/>
                        <a14:backgroundMark x1="28615" y1="42194" x2="20154" y2="58650"/>
                        <a14:backgroundMark x1="20154" y1="58650" x2="29846" y2="49086"/>
                        <a14:backgroundMark x1="29846" y1="49086" x2="35077" y2="30661"/>
                        <a14:backgroundMark x1="35077" y1="30661" x2="31231" y2="17862"/>
                        <a14:backgroundMark x1="31231" y1="17862" x2="24615" y2="11533"/>
                        <a14:backgroundMark x1="24615" y1="11533" x2="16462" y2="15190"/>
                        <a14:backgroundMark x1="16462" y1="15190" x2="12923" y2="21519"/>
                        <a14:backgroundMark x1="12923" y1="21519" x2="11692" y2="38256"/>
                        <a14:backgroundMark x1="11692" y1="38256" x2="15538" y2="53305"/>
                        <a14:backgroundMark x1="37692" y1="19269" x2="35231" y2="35865"/>
                        <a14:backgroundMark x1="35231" y1="35865" x2="24154" y2="58509"/>
                        <a14:backgroundMark x1="40769" y1="25879" x2="23692" y2="63432"/>
                        <a14:backgroundMark x1="40615" y1="32771" x2="43231" y2="44023"/>
                        <a14:backgroundMark x1="5692" y1="32208" x2="6462" y2="44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128" flipV="1">
            <a:off x="8386329" y="2886133"/>
            <a:ext cx="675945" cy="763888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86" b="99578" l="10000" r="90000">
                        <a14:foregroundMark x1="47692" y1="86779" x2="56923" y2="92124"/>
                        <a14:foregroundMark x1="56923" y1="92124" x2="56923" y2="92124"/>
                        <a14:foregroundMark x1="55231" y1="85091" x2="62615" y2="95499"/>
                        <a14:foregroundMark x1="62923" y1="87060" x2="65692" y2="99578"/>
                        <a14:foregroundMark x1="66615" y1="88889" x2="69077" y2="95781"/>
                        <a14:foregroundMark x1="69077" y1="95781" x2="69231" y2="98734"/>
                        <a14:foregroundMark x1="56615" y1="58087" x2="57538" y2="75668"/>
                        <a14:backgroundMark x1="16154" y1="12940" x2="24308" y2="51617"/>
                        <a14:backgroundMark x1="31385" y1="22504" x2="29231" y2="45710"/>
                        <a14:backgroundMark x1="24000" y1="24332" x2="64923" y2="20534"/>
                        <a14:backgroundMark x1="64923" y1="20534" x2="72769" y2="23769"/>
                        <a14:backgroundMark x1="72769" y1="23769" x2="73385" y2="34599"/>
                        <a14:backgroundMark x1="63231" y1="22644" x2="70000" y2="40084"/>
                        <a14:backgroundMark x1="70000" y1="40084" x2="70308" y2="40366"/>
                        <a14:backgroundMark x1="61692" y1="33896" x2="78923" y2="47820"/>
                        <a14:backgroundMark x1="60769" y1="39522" x2="78154" y2="47679"/>
                        <a14:backgroundMark x1="82615" y1="24051" x2="85385" y2="60197"/>
                        <a14:backgroundMark x1="75385" y1="24613" x2="80769" y2="59775"/>
                        <a14:backgroundMark x1="74769" y1="50633" x2="79538" y2="64557"/>
                        <a14:backgroundMark x1="80923" y1="21238" x2="88154" y2="46132"/>
                        <a14:backgroundMark x1="88154" y1="46132" x2="88615" y2="60338"/>
                        <a14:backgroundMark x1="76769" y1="17862" x2="36000" y2="20956"/>
                        <a14:backgroundMark x1="36000" y1="20956" x2="45538" y2="23910"/>
                        <a14:backgroundMark x1="45538" y1="23910" x2="75385" y2="20534"/>
                        <a14:backgroundMark x1="75385" y1="20534" x2="59385" y2="15331"/>
                        <a14:backgroundMark x1="59385" y1="15331" x2="28308" y2="14768"/>
                        <a14:backgroundMark x1="28308" y1="14768" x2="38000" y2="19128"/>
                        <a14:backgroundMark x1="38000" y1="19128" x2="49231" y2="18565"/>
                        <a14:backgroundMark x1="49231" y1="18565" x2="41077" y2="14346"/>
                        <a14:backgroundMark x1="41077" y1="14346" x2="29538" y2="14768"/>
                        <a14:backgroundMark x1="29538" y1="14768" x2="22308" y2="19128"/>
                        <a14:backgroundMark x1="22308" y1="19128" x2="20923" y2="26864"/>
                        <a14:backgroundMark x1="20923" y1="26864" x2="28615" y2="42194"/>
                        <a14:backgroundMark x1="28615" y1="42194" x2="20154" y2="58650"/>
                        <a14:backgroundMark x1="20154" y1="58650" x2="29846" y2="49086"/>
                        <a14:backgroundMark x1="29846" y1="49086" x2="35077" y2="30661"/>
                        <a14:backgroundMark x1="35077" y1="30661" x2="31231" y2="17862"/>
                        <a14:backgroundMark x1="31231" y1="17862" x2="24615" y2="11533"/>
                        <a14:backgroundMark x1="24615" y1="11533" x2="16462" y2="15190"/>
                        <a14:backgroundMark x1="16462" y1="15190" x2="12923" y2="21519"/>
                        <a14:backgroundMark x1="12923" y1="21519" x2="11692" y2="38256"/>
                        <a14:backgroundMark x1="11692" y1="38256" x2="15538" y2="53305"/>
                        <a14:backgroundMark x1="37692" y1="19269" x2="35231" y2="35865"/>
                        <a14:backgroundMark x1="35231" y1="35865" x2="24154" y2="58509"/>
                        <a14:backgroundMark x1="40769" y1="25879" x2="23692" y2="63432"/>
                        <a14:backgroundMark x1="40615" y1="32771" x2="43231" y2="44023"/>
                        <a14:backgroundMark x1="5692" y1="32208" x2="6462" y2="44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128" flipV="1">
            <a:off x="3754702" y="2802385"/>
            <a:ext cx="675945" cy="76388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276136" y="82325"/>
            <a:ext cx="1630599" cy="602855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407732" y="174410"/>
            <a:ext cx="4732308" cy="699874"/>
            <a:chOff x="61301" y="238839"/>
            <a:chExt cx="4732308" cy="699874"/>
          </a:xfrm>
        </p:grpSpPr>
        <p:sp>
          <p:nvSpPr>
            <p:cNvPr id="45" name="文本框 44"/>
            <p:cNvSpPr txBox="1"/>
            <p:nvPr/>
          </p:nvSpPr>
          <p:spPr>
            <a:xfrm>
              <a:off x="1446402" y="292382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Click and Answer questions.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1301" y="238839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Practice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185 L -4.16667E-7 -0.00162 C 0.00378 0.00579 0.00755 0.01759 0.01133 0.0213 C 0.0138 0.02454 0.01771 0.01968 0.02148 0.01759 C 0.02266 0.01713 0.02266 0.01366 0.02396 0.01088 C 0.02396 0.00949 0.02526 0.00903 0.02656 0.00787 C 0.02773 -0.00833 0.02526 0.01227 0.02773 -0.00185 C 0.02904 -0.00394 0.02904 -0.0088 0.02904 -0.01204 C 0.03034 -0.01898 0.03034 -0.02199 0.03151 -0.03218 C 0.03151 -0.04769 0.03151 -0.04352 0.03281 -0.04861 C 0.03281 -0.05509 0.03281 -0.06204 0.03281 -0.06852 C 0.03542 -0.11852 0.03412 -0.10023 0.03542 -0.12546 C 0.03542 -0.13194 0.03542 -0.13843 0.03542 -0.14514 C 0.03659 -0.19907 0.03542 -0.23657 0.03412 -0.29514 C 0.03281 -0.30301 0.03281 -0.30324 0.03151 -0.30857 C 0.03034 -0.32963 0.03151 -0.31736 0.02904 -0.32824 C 0.02773 -0.35556 0.03034 -0.32361 0.02773 -0.34167 C 0.02773 -0.34398 0.02773 -0.34884 0.02773 -0.35162 C 0.02656 -0.36944 0.02773 -0.34097 0.02656 -0.36111 L 0.02656 -0.36088 " pathEditMode="relative" rAng="0" ptsTypes="AAAAA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675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1 0.00324 L -0.0681 0.00347 C -0.07122 -0.00093 -0.07409 -0.00602 -0.07721 -0.00926 C -0.07929 -0.01181 -0.08177 -0.01319 -0.08398 -0.01435 C -0.08541 -0.01551 -0.08698 -0.01644 -0.08854 -0.01736 C -0.09036 -0.01806 -0.09232 -0.01852 -0.09401 -0.01944 C -0.09531 -0.02037 -0.09635 -0.02153 -0.09752 -0.02245 C -0.10221 -0.02477 -0.10833 -0.02569 -0.11315 -0.02755 C -0.1207 -0.02986 -0.12148 -0.03125 -0.12982 -0.03264 C -0.13984 -0.03357 -0.15 -0.03403 -0.16002 -0.03426 L -0.35052 -0.03264 C -0.37591 -0.03125 -0.35403 -0.02847 -0.3651 -0.02477 C -0.36888 -0.02338 -0.37265 -0.02292 -0.3763 -0.02245 C -0.37995 -0.0206 -0.38385 -0.01806 -0.3875 -0.01736 C -0.39284 -0.01551 -0.39817 -0.01551 -0.40325 -0.01435 C -0.40586 -0.01389 -0.40846 -0.01273 -0.41094 -0.01204 C -0.42474 -0.00324 -0.41315 -0.00949 -0.43008 -0.00417 C -0.43216 -0.0037 -0.43385 -0.00232 -0.43554 -0.00185 C -0.43828 -0.00093 -0.44075 -0.00046 -0.44349 0.00093 C -0.44466 0.00139 -0.4457 0.00278 -0.44687 0.00324 C -0.44987 0.00509 -0.45586 0.00833 -0.45586 0.00856 C -0.45989 0.0125 -0.46002 0.01343 -0.4638 0.01597 C -0.46549 0.01667 -0.46979 0.01875 -0.47148 0.02106 C -0.4733 0.02292 -0.47812 0.03125 -0.47942 0.03333 C -0.48151 0.03727 -0.48385 0.04028 -0.48607 0.04352 L -0.48945 0.04861 C -0.49505 0.06713 -0.49284 0.05833 -0.49596 0.07384 C -0.49596 0.16157 -0.49596 0.24954 -0.49518 0.33704 C -0.49518 0.34005 -0.49401 0.34282 -0.49284 0.34491 C -0.49192 0.34653 -0.48672 0.35185 -0.48502 0.35231 C -0.48086 0.3537 -0.47669 0.35393 -0.47252 0.35509 C -0.46849 0.35718 -0.46276 0.36111 -0.45807 0.36227 C -0.45534 0.36366 -0.45208 0.36412 -0.44909 0.36505 L -0.4457 0.36759 L -0.4457 0.36829 " pathEditMode="relative" rAng="0" ptsTypes="AAAAAAAAAAAAAAAAAAAAAAAAAAAAAAAAAAA">
                                      <p:cBhvr>
                                        <p:cTn id="2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93" y="1636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72 0.02547 L 0.18672 0.0257 C 0.18698 0.03496 0.18711 0.04445 0.18763 0.05417 C 0.18776 0.05741 0.18828 0.06042 0.18867 0.06389 C 0.18893 0.0676 0.18933 0.0713 0.18959 0.0757 C 0.18998 0.08056 0.19024 0.08588 0.19063 0.09121 C 0.19089 0.09514 0.19141 0.09861 0.1918 0.10278 C 0.19271 0.11621 0.19336 0.12986 0.19479 0.14352 C 0.19505 0.14676 0.19558 0.14977 0.19584 0.15324 C 0.2 0.20903 0.19662 0.18102 0.20104 0.21343 L 0.203 0.22871 C 0.20326 0.23125 0.20443 0.23982 0.20508 0.24236 C 0.2056 0.24445 0.20651 0.24653 0.20716 0.24838 C 0.20755 0.25162 0.20768 0.25463 0.20834 0.2581 C 0.20912 0.26273 0.21081 0.26713 0.21237 0.27153 C 0.2138 0.27963 0.21446 0.28403 0.21758 0.29283 C 0.21836 0.29491 0.21888 0.29676 0.21966 0.29861 C 0.22045 0.3007 0.22175 0.30232 0.22279 0.3044 C 0.2237 0.30695 0.22474 0.30949 0.22591 0.31227 C 0.22656 0.31412 0.22709 0.31644 0.22787 0.31806 C 0.22891 0.32014 0.22995 0.32176 0.23099 0.32385 C 0.23203 0.32639 0.23295 0.32917 0.23412 0.33172 C 0.23516 0.33357 0.2362 0.33542 0.23724 0.3375 C 0.23828 0.33982 0.23933 0.34236 0.24037 0.34537 C 0.24167 0.34885 0.24258 0.35371 0.24453 0.35695 C 0.24545 0.3588 0.24649 0.36065 0.24766 0.36273 C 0.25183 0.37246 0.24688 0.36505 0.25274 0.37246 C 0.2543 0.37685 0.25521 0.38056 0.25781 0.38426 C 0.25964 0.38658 0.26276 0.38866 0.26524 0.38982 C 0.26641 0.39074 0.26784 0.39097 0.2694 0.3919 C 0.278 0.39792 0.2694 0.39375 0.27643 0.39769 C 0.27891 0.39885 0.28347 0.4007 0.28581 0.40139 C 0.28841 0.40209 0.29141 0.40278 0.29401 0.40347 C 0.29545 0.40394 0.29688 0.40486 0.29818 0.40579 L 0.40065 0.40347 C 0.40209 0.40347 0.40313 0.4007 0.40469 0.39954 C 0.4056 0.39885 0.40677 0.39838 0.40768 0.39769 C 0.4099 0.39375 0.41159 0.38912 0.41393 0.38611 C 0.41537 0.38426 0.41667 0.38195 0.41823 0.38033 C 0.41901 0.37871 0.42018 0.37801 0.42136 0.37639 C 0.42409 0.3713 0.42722 0.36667 0.42943 0.36088 C 0.43347 0.3507 0.43138 0.3551 0.43568 0.34746 C 0.43672 0.34144 0.43685 0.33935 0.4388 0.33357 C 0.44011 0.32963 0.44206 0.32639 0.44297 0.32222 C 0.44336 0.32014 0.44362 0.31806 0.44401 0.31644 C 0.4444 0.31297 0.44466 0.30996 0.44505 0.30625 C 0.44597 0.29653 0.44623 0.29167 0.44727 0.28125 C 0.44662 0.27107 0.44662 0.26042 0.4461 0.25023 C 0.44571 0.24445 0.4444 0.24306 0.44297 0.23866 C 0.44206 0.23611 0.4418 0.2331 0.44089 0.23079 C 0.43985 0.22824 0.43802 0.22709 0.43672 0.225 C 0.42982 0.21389 0.43685 0.22454 0.43164 0.21343 C 0.4293 0.20857 0.4267 0.20417 0.42435 0.19977 C 0.42331 0.19769 0.4224 0.1956 0.42136 0.19398 L 0.41823 0.19005 L 0.41823 0.19028 " pathEditMode="relative" rAng="0" ptsTypes="AAAAAAAAAAAAAAAAAAAAAAAAAAAAAAAAAAAAAAAAAAAAAAAAAAAAAAAA">
                                      <p:cBhvr>
                                        <p:cTn id="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1900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  <p:bldLst>
      <p:bldP spid="34" grpId="0"/>
      <p:bldP spid="34" grpId="2"/>
      <p:bldP spid="25" grpId="0" animBg="1"/>
      <p:bldP spid="49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0"/>
            <a:ext cx="12191999" cy="68579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9"/>
          <a:stretch>
            <a:fillRect/>
          </a:stretch>
        </p:blipFill>
        <p:spPr>
          <a:xfrm>
            <a:off x="509249" y="798430"/>
            <a:ext cx="11260044" cy="5561215"/>
          </a:xfrm>
          <a:prstGeom prst="round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88" y="770527"/>
            <a:ext cx="758952" cy="12291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4055371"/>
            <a:ext cx="758952" cy="12291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0" y="3977193"/>
            <a:ext cx="758952" cy="122916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89" y="798515"/>
            <a:ext cx="758952" cy="122916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7183" y="3710984"/>
            <a:ext cx="1177271" cy="144772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1743" y="3212268"/>
            <a:ext cx="2033097" cy="2287206"/>
          </a:xfrm>
          <a:prstGeom prst="rect">
            <a:avLst/>
          </a:prstGeom>
        </p:spPr>
      </p:pic>
      <p:sp>
        <p:nvSpPr>
          <p:cNvPr id="26" name="对话气泡: 圆角矩形 25"/>
          <p:cNvSpPr/>
          <p:nvPr/>
        </p:nvSpPr>
        <p:spPr>
          <a:xfrm flipH="1">
            <a:off x="5426670" y="3738305"/>
            <a:ext cx="2327069" cy="407787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mic Sans MS" panose="030F0902030302020204" pitchFamily="66" charset="0"/>
              </a:rPr>
              <a:t>What’s your name?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27" name="对话气泡: 圆角矩形 26"/>
          <p:cNvSpPr/>
          <p:nvPr/>
        </p:nvSpPr>
        <p:spPr>
          <a:xfrm flipH="1">
            <a:off x="9088670" y="3559803"/>
            <a:ext cx="2422934" cy="407787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Comic Sans MS" panose="030F0902030302020204" pitchFamily="66" charset="0"/>
              </a:rPr>
              <a:t>My name is Thomas.</a:t>
            </a:r>
            <a:endParaRPr lang="zh-CN" altLang="en-US" b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28" name="对话气泡: 圆角矩形 27"/>
          <p:cNvSpPr/>
          <p:nvPr/>
        </p:nvSpPr>
        <p:spPr>
          <a:xfrm>
            <a:off x="4255033" y="3774421"/>
            <a:ext cx="2343273" cy="407787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mic Sans MS" panose="030F0902030302020204" pitchFamily="66" charset="0"/>
              </a:rPr>
              <a:t>What’s your name?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29" name="对话气泡: 圆角矩形 28"/>
          <p:cNvSpPr/>
          <p:nvPr/>
        </p:nvSpPr>
        <p:spPr>
          <a:xfrm flipH="1">
            <a:off x="746421" y="3455487"/>
            <a:ext cx="2062405" cy="407787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Comic Sans MS" panose="030F0902030302020204" pitchFamily="66" charset="0"/>
              </a:rPr>
              <a:t>My name is Lily.</a:t>
            </a:r>
            <a:endParaRPr lang="zh-CN" altLang="en-US" b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58425" y="4050493"/>
            <a:ext cx="789935" cy="145456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6" b="99578" l="10000" r="90000">
                        <a14:foregroundMark x1="47692" y1="86779" x2="56923" y2="92124"/>
                        <a14:foregroundMark x1="56923" y1="92124" x2="56923" y2="92124"/>
                        <a14:foregroundMark x1="55231" y1="85091" x2="62615" y2="95499"/>
                        <a14:foregroundMark x1="62923" y1="87060" x2="65692" y2="99578"/>
                        <a14:foregroundMark x1="66615" y1="88889" x2="69077" y2="95781"/>
                        <a14:foregroundMark x1="69077" y1="95781" x2="69231" y2="98734"/>
                        <a14:foregroundMark x1="56615" y1="58087" x2="57538" y2="75668"/>
                        <a14:backgroundMark x1="16154" y1="12940" x2="24308" y2="51617"/>
                        <a14:backgroundMark x1="31385" y1="22504" x2="29231" y2="45710"/>
                        <a14:backgroundMark x1="24000" y1="24332" x2="64923" y2="20534"/>
                        <a14:backgroundMark x1="64923" y1="20534" x2="72769" y2="23769"/>
                        <a14:backgroundMark x1="72769" y1="23769" x2="73385" y2="34599"/>
                        <a14:backgroundMark x1="63231" y1="22644" x2="70000" y2="40084"/>
                        <a14:backgroundMark x1="70000" y1="40084" x2="70308" y2="40366"/>
                        <a14:backgroundMark x1="61692" y1="33896" x2="78923" y2="47820"/>
                        <a14:backgroundMark x1="60769" y1="39522" x2="78154" y2="47679"/>
                        <a14:backgroundMark x1="82615" y1="24051" x2="85385" y2="60197"/>
                        <a14:backgroundMark x1="75385" y1="24613" x2="80769" y2="59775"/>
                        <a14:backgroundMark x1="74769" y1="50633" x2="79538" y2="64557"/>
                        <a14:backgroundMark x1="80923" y1="21238" x2="88154" y2="46132"/>
                        <a14:backgroundMark x1="88154" y1="46132" x2="88615" y2="60338"/>
                        <a14:backgroundMark x1="76769" y1="17862" x2="36000" y2="20956"/>
                        <a14:backgroundMark x1="36000" y1="20956" x2="45538" y2="23910"/>
                        <a14:backgroundMark x1="45538" y1="23910" x2="75385" y2="20534"/>
                        <a14:backgroundMark x1="75385" y1="20534" x2="59385" y2="15331"/>
                        <a14:backgroundMark x1="59385" y1="15331" x2="28308" y2="14768"/>
                        <a14:backgroundMark x1="28308" y1="14768" x2="38000" y2="19128"/>
                        <a14:backgroundMark x1="38000" y1="19128" x2="49231" y2="18565"/>
                        <a14:backgroundMark x1="49231" y1="18565" x2="41077" y2="14346"/>
                        <a14:backgroundMark x1="41077" y1="14346" x2="29538" y2="14768"/>
                        <a14:backgroundMark x1="29538" y1="14768" x2="22308" y2="19128"/>
                        <a14:backgroundMark x1="22308" y1="19128" x2="20923" y2="26864"/>
                        <a14:backgroundMark x1="20923" y1="26864" x2="28615" y2="42194"/>
                        <a14:backgroundMark x1="28615" y1="42194" x2="20154" y2="58650"/>
                        <a14:backgroundMark x1="20154" y1="58650" x2="29846" y2="49086"/>
                        <a14:backgroundMark x1="29846" y1="49086" x2="35077" y2="30661"/>
                        <a14:backgroundMark x1="35077" y1="30661" x2="31231" y2="17862"/>
                        <a14:backgroundMark x1="31231" y1="17862" x2="24615" y2="11533"/>
                        <a14:backgroundMark x1="24615" y1="11533" x2="16462" y2="15190"/>
                        <a14:backgroundMark x1="16462" y1="15190" x2="12923" y2="21519"/>
                        <a14:backgroundMark x1="12923" y1="21519" x2="11692" y2="38256"/>
                        <a14:backgroundMark x1="11692" y1="38256" x2="15538" y2="53305"/>
                        <a14:backgroundMark x1="37692" y1="19269" x2="35231" y2="35865"/>
                        <a14:backgroundMark x1="35231" y1="35865" x2="24154" y2="58509"/>
                        <a14:backgroundMark x1="40769" y1="25879" x2="23692" y2="63432"/>
                        <a14:backgroundMark x1="40615" y1="32771" x2="43231" y2="44023"/>
                        <a14:backgroundMark x1="5692" y1="32208" x2="6462" y2="44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128">
            <a:off x="7203068" y="3984757"/>
            <a:ext cx="675945" cy="74342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6" b="99578" l="10000" r="90000">
                        <a14:foregroundMark x1="47692" y1="86779" x2="56923" y2="92124"/>
                        <a14:foregroundMark x1="56923" y1="92124" x2="56923" y2="92124"/>
                        <a14:foregroundMark x1="55231" y1="85091" x2="62615" y2="95499"/>
                        <a14:foregroundMark x1="62923" y1="87060" x2="65692" y2="99578"/>
                        <a14:foregroundMark x1="66615" y1="88889" x2="69077" y2="95781"/>
                        <a14:foregroundMark x1="69077" y1="95781" x2="69231" y2="98734"/>
                        <a14:foregroundMark x1="56615" y1="58087" x2="57538" y2="75668"/>
                        <a14:backgroundMark x1="16154" y1="12940" x2="24308" y2="51617"/>
                        <a14:backgroundMark x1="31385" y1="22504" x2="29231" y2="45710"/>
                        <a14:backgroundMark x1="24000" y1="24332" x2="64923" y2="20534"/>
                        <a14:backgroundMark x1="64923" y1="20534" x2="72769" y2="23769"/>
                        <a14:backgroundMark x1="72769" y1="23769" x2="73385" y2="34599"/>
                        <a14:backgroundMark x1="63231" y1="22644" x2="70000" y2="40084"/>
                        <a14:backgroundMark x1="70000" y1="40084" x2="70308" y2="40366"/>
                        <a14:backgroundMark x1="61692" y1="33896" x2="78923" y2="47820"/>
                        <a14:backgroundMark x1="60769" y1="39522" x2="78154" y2="47679"/>
                        <a14:backgroundMark x1="82615" y1="24051" x2="85385" y2="60197"/>
                        <a14:backgroundMark x1="75385" y1="24613" x2="80769" y2="59775"/>
                        <a14:backgroundMark x1="74769" y1="50633" x2="79538" y2="64557"/>
                        <a14:backgroundMark x1="80923" y1="21238" x2="88154" y2="46132"/>
                        <a14:backgroundMark x1="88154" y1="46132" x2="88615" y2="60338"/>
                        <a14:backgroundMark x1="76769" y1="17862" x2="36000" y2="20956"/>
                        <a14:backgroundMark x1="36000" y1="20956" x2="45538" y2="23910"/>
                        <a14:backgroundMark x1="45538" y1="23910" x2="75385" y2="20534"/>
                        <a14:backgroundMark x1="75385" y1="20534" x2="59385" y2="15331"/>
                        <a14:backgroundMark x1="59385" y1="15331" x2="28308" y2="14768"/>
                        <a14:backgroundMark x1="28308" y1="14768" x2="38000" y2="19128"/>
                        <a14:backgroundMark x1="38000" y1="19128" x2="49231" y2="18565"/>
                        <a14:backgroundMark x1="49231" y1="18565" x2="41077" y2="14346"/>
                        <a14:backgroundMark x1="41077" y1="14346" x2="29538" y2="14768"/>
                        <a14:backgroundMark x1="29538" y1="14768" x2="22308" y2="19128"/>
                        <a14:backgroundMark x1="22308" y1="19128" x2="20923" y2="26864"/>
                        <a14:backgroundMark x1="20923" y1="26864" x2="28615" y2="42194"/>
                        <a14:backgroundMark x1="28615" y1="42194" x2="20154" y2="58650"/>
                        <a14:backgroundMark x1="20154" y1="58650" x2="29846" y2="49086"/>
                        <a14:backgroundMark x1="29846" y1="49086" x2="35077" y2="30661"/>
                        <a14:backgroundMark x1="35077" y1="30661" x2="31231" y2="17862"/>
                        <a14:backgroundMark x1="31231" y1="17862" x2="24615" y2="11533"/>
                        <a14:backgroundMark x1="24615" y1="11533" x2="16462" y2="15190"/>
                        <a14:backgroundMark x1="16462" y1="15190" x2="12923" y2="21519"/>
                        <a14:backgroundMark x1="12923" y1="21519" x2="11692" y2="38256"/>
                        <a14:backgroundMark x1="11692" y1="38256" x2="15538" y2="53305"/>
                        <a14:backgroundMark x1="37692" y1="19269" x2="35231" y2="35865"/>
                        <a14:backgroundMark x1="35231" y1="35865" x2="24154" y2="58509"/>
                        <a14:backgroundMark x1="40769" y1="25879" x2="23692" y2="63432"/>
                        <a14:backgroundMark x1="40615" y1="32771" x2="43231" y2="44023"/>
                        <a14:backgroundMark x1="5692" y1="32208" x2="6462" y2="44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128" flipV="1">
            <a:off x="3993664" y="4868874"/>
            <a:ext cx="675945" cy="763888"/>
          </a:xfrm>
          <a:prstGeom prst="rect">
            <a:avLst/>
          </a:prstGeom>
        </p:spPr>
      </p:pic>
      <p:sp>
        <p:nvSpPr>
          <p:cNvPr id="40" name="对话气泡: 圆角矩形 39"/>
          <p:cNvSpPr/>
          <p:nvPr/>
        </p:nvSpPr>
        <p:spPr>
          <a:xfrm>
            <a:off x="642779" y="817932"/>
            <a:ext cx="2343273" cy="407787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mic Sans MS" panose="030F0902030302020204" pitchFamily="66" charset="0"/>
              </a:rPr>
              <a:t>What’s your name?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Comic Sans MS" panose="030F0902030302020204" pitchFamily="66" charset="0"/>
            </a:endParaRPr>
          </a:p>
        </p:txBody>
      </p:sp>
      <p:sp>
        <p:nvSpPr>
          <p:cNvPr id="41" name="对话气泡: 圆角矩形 40"/>
          <p:cNvSpPr/>
          <p:nvPr/>
        </p:nvSpPr>
        <p:spPr>
          <a:xfrm flipH="1">
            <a:off x="4155948" y="1195893"/>
            <a:ext cx="2062405" cy="407787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Comic Sans MS" panose="030F0902030302020204" pitchFamily="66" charset="0"/>
              </a:rPr>
              <a:t>My name is Iris.</a:t>
            </a:r>
            <a:endParaRPr lang="zh-CN" altLang="en-US" b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6" b="99578" l="10000" r="90000">
                        <a14:foregroundMark x1="47692" y1="86779" x2="56923" y2="92124"/>
                        <a14:foregroundMark x1="56923" y1="92124" x2="56923" y2="92124"/>
                        <a14:foregroundMark x1="55231" y1="85091" x2="62615" y2="95499"/>
                        <a14:foregroundMark x1="62923" y1="87060" x2="65692" y2="99578"/>
                        <a14:foregroundMark x1="66615" y1="88889" x2="69077" y2="95781"/>
                        <a14:foregroundMark x1="69077" y1="95781" x2="69231" y2="98734"/>
                        <a14:foregroundMark x1="56615" y1="58087" x2="57538" y2="75668"/>
                        <a14:backgroundMark x1="16154" y1="12940" x2="24308" y2="51617"/>
                        <a14:backgroundMark x1="31385" y1="22504" x2="29231" y2="45710"/>
                        <a14:backgroundMark x1="24000" y1="24332" x2="64923" y2="20534"/>
                        <a14:backgroundMark x1="64923" y1="20534" x2="72769" y2="23769"/>
                        <a14:backgroundMark x1="72769" y1="23769" x2="73385" y2="34599"/>
                        <a14:backgroundMark x1="63231" y1="22644" x2="70000" y2="40084"/>
                        <a14:backgroundMark x1="70000" y1="40084" x2="70308" y2="40366"/>
                        <a14:backgroundMark x1="61692" y1="33896" x2="78923" y2="47820"/>
                        <a14:backgroundMark x1="60769" y1="39522" x2="78154" y2="47679"/>
                        <a14:backgroundMark x1="82615" y1="24051" x2="85385" y2="60197"/>
                        <a14:backgroundMark x1="75385" y1="24613" x2="80769" y2="59775"/>
                        <a14:backgroundMark x1="74769" y1="50633" x2="79538" y2="64557"/>
                        <a14:backgroundMark x1="80923" y1="21238" x2="88154" y2="46132"/>
                        <a14:backgroundMark x1="88154" y1="46132" x2="88615" y2="60338"/>
                        <a14:backgroundMark x1="76769" y1="17862" x2="36000" y2="20956"/>
                        <a14:backgroundMark x1="36000" y1="20956" x2="45538" y2="23910"/>
                        <a14:backgroundMark x1="45538" y1="23910" x2="75385" y2="20534"/>
                        <a14:backgroundMark x1="75385" y1="20534" x2="59385" y2="15331"/>
                        <a14:backgroundMark x1="59385" y1="15331" x2="28308" y2="14768"/>
                        <a14:backgroundMark x1="28308" y1="14768" x2="38000" y2="19128"/>
                        <a14:backgroundMark x1="38000" y1="19128" x2="49231" y2="18565"/>
                        <a14:backgroundMark x1="49231" y1="18565" x2="41077" y2="14346"/>
                        <a14:backgroundMark x1="41077" y1="14346" x2="29538" y2="14768"/>
                        <a14:backgroundMark x1="29538" y1="14768" x2="22308" y2="19128"/>
                        <a14:backgroundMark x1="22308" y1="19128" x2="20923" y2="26864"/>
                        <a14:backgroundMark x1="20923" y1="26864" x2="28615" y2="42194"/>
                        <a14:backgroundMark x1="28615" y1="42194" x2="20154" y2="58650"/>
                        <a14:backgroundMark x1="20154" y1="58650" x2="29846" y2="49086"/>
                        <a14:backgroundMark x1="29846" y1="49086" x2="35077" y2="30661"/>
                        <a14:backgroundMark x1="35077" y1="30661" x2="31231" y2="17862"/>
                        <a14:backgroundMark x1="31231" y1="17862" x2="24615" y2="11533"/>
                        <a14:backgroundMark x1="24615" y1="11533" x2="16462" y2="15190"/>
                        <a14:backgroundMark x1="16462" y1="15190" x2="12923" y2="21519"/>
                        <a14:backgroundMark x1="12923" y1="21519" x2="11692" y2="38256"/>
                        <a14:backgroundMark x1="11692" y1="38256" x2="15538" y2="53305"/>
                        <a14:backgroundMark x1="37692" y1="19269" x2="35231" y2="35865"/>
                        <a14:backgroundMark x1="35231" y1="35865" x2="24154" y2="58509"/>
                        <a14:backgroundMark x1="40769" y1="25879" x2="23692" y2="63432"/>
                        <a14:backgroundMark x1="40615" y1="32771" x2="43231" y2="44023"/>
                        <a14:backgroundMark x1="5692" y1="32208" x2="6462" y2="44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128">
            <a:off x="2372517" y="1023231"/>
            <a:ext cx="675945" cy="764006"/>
          </a:xfrm>
          <a:prstGeom prst="rect">
            <a:avLst/>
          </a:prstGeom>
        </p:spPr>
      </p:pic>
      <p:sp>
        <p:nvSpPr>
          <p:cNvPr id="44" name="对话气泡: 圆角矩形 43"/>
          <p:cNvSpPr/>
          <p:nvPr/>
        </p:nvSpPr>
        <p:spPr>
          <a:xfrm flipH="1">
            <a:off x="5722355" y="381775"/>
            <a:ext cx="2062405" cy="407787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Comic Sans MS" panose="030F0902030302020204" pitchFamily="66" charset="0"/>
              </a:rPr>
              <a:t>My name is Ben.</a:t>
            </a:r>
            <a:endParaRPr lang="zh-CN" altLang="en-US" b="1" dirty="0">
              <a:solidFill>
                <a:srgbClr val="FF0000"/>
              </a:solidFill>
              <a:latin typeface="Comic Sans MS" panose="030F0902030302020204" pitchFamily="66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12" y="757410"/>
            <a:ext cx="958565" cy="1679827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55" y="2098954"/>
            <a:ext cx="2982989" cy="274629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6" b="99578" l="10000" r="90000">
                        <a14:foregroundMark x1="47692" y1="86779" x2="56923" y2="92124"/>
                        <a14:foregroundMark x1="56923" y1="92124" x2="56923" y2="92124"/>
                        <a14:foregroundMark x1="55231" y1="85091" x2="62615" y2="95499"/>
                        <a14:foregroundMark x1="62923" y1="87060" x2="65692" y2="99578"/>
                        <a14:foregroundMark x1="66615" y1="88889" x2="69077" y2="95781"/>
                        <a14:foregroundMark x1="69077" y1="95781" x2="69231" y2="98734"/>
                        <a14:foregroundMark x1="56615" y1="58087" x2="57538" y2="75668"/>
                        <a14:backgroundMark x1="16154" y1="12940" x2="24308" y2="51617"/>
                        <a14:backgroundMark x1="31385" y1="22504" x2="29231" y2="45710"/>
                        <a14:backgroundMark x1="24000" y1="24332" x2="64923" y2="20534"/>
                        <a14:backgroundMark x1="64923" y1="20534" x2="72769" y2="23769"/>
                        <a14:backgroundMark x1="72769" y1="23769" x2="73385" y2="34599"/>
                        <a14:backgroundMark x1="63231" y1="22644" x2="70000" y2="40084"/>
                        <a14:backgroundMark x1="70000" y1="40084" x2="70308" y2="40366"/>
                        <a14:backgroundMark x1="61692" y1="33896" x2="78923" y2="47820"/>
                        <a14:backgroundMark x1="60769" y1="39522" x2="78154" y2="47679"/>
                        <a14:backgroundMark x1="82615" y1="24051" x2="85385" y2="60197"/>
                        <a14:backgroundMark x1="75385" y1="24613" x2="80769" y2="59775"/>
                        <a14:backgroundMark x1="74769" y1="50633" x2="79538" y2="64557"/>
                        <a14:backgroundMark x1="80923" y1="21238" x2="88154" y2="46132"/>
                        <a14:backgroundMark x1="88154" y1="46132" x2="88615" y2="60338"/>
                        <a14:backgroundMark x1="76769" y1="17862" x2="36000" y2="20956"/>
                        <a14:backgroundMark x1="36000" y1="20956" x2="45538" y2="23910"/>
                        <a14:backgroundMark x1="45538" y1="23910" x2="75385" y2="20534"/>
                        <a14:backgroundMark x1="75385" y1="20534" x2="59385" y2="15331"/>
                        <a14:backgroundMark x1="59385" y1="15331" x2="28308" y2="14768"/>
                        <a14:backgroundMark x1="28308" y1="14768" x2="38000" y2="19128"/>
                        <a14:backgroundMark x1="38000" y1="19128" x2="49231" y2="18565"/>
                        <a14:backgroundMark x1="49231" y1="18565" x2="41077" y2="14346"/>
                        <a14:backgroundMark x1="41077" y1="14346" x2="29538" y2="14768"/>
                        <a14:backgroundMark x1="29538" y1="14768" x2="22308" y2="19128"/>
                        <a14:backgroundMark x1="22308" y1="19128" x2="20923" y2="26864"/>
                        <a14:backgroundMark x1="20923" y1="26864" x2="28615" y2="42194"/>
                        <a14:backgroundMark x1="28615" y1="42194" x2="20154" y2="58650"/>
                        <a14:backgroundMark x1="20154" y1="58650" x2="29846" y2="49086"/>
                        <a14:backgroundMark x1="29846" y1="49086" x2="35077" y2="30661"/>
                        <a14:backgroundMark x1="35077" y1="30661" x2="31231" y2="17862"/>
                        <a14:backgroundMark x1="31231" y1="17862" x2="24615" y2="11533"/>
                        <a14:backgroundMark x1="24615" y1="11533" x2="16462" y2="15190"/>
                        <a14:backgroundMark x1="16462" y1="15190" x2="12923" y2="21519"/>
                        <a14:backgroundMark x1="12923" y1="21519" x2="11692" y2="38256"/>
                        <a14:backgroundMark x1="11692" y1="38256" x2="15538" y2="53305"/>
                        <a14:backgroundMark x1="37692" y1="19269" x2="35231" y2="35865"/>
                        <a14:backgroundMark x1="35231" y1="35865" x2="24154" y2="58509"/>
                        <a14:backgroundMark x1="40769" y1="25879" x2="23692" y2="63432"/>
                        <a14:backgroundMark x1="40615" y1="32771" x2="43231" y2="44023"/>
                        <a14:backgroundMark x1="5692" y1="32208" x2="6462" y2="44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5128" flipV="1">
            <a:off x="9197969" y="690246"/>
            <a:ext cx="675945" cy="967454"/>
          </a:xfrm>
          <a:prstGeom prst="rect">
            <a:avLst/>
          </a:prstGeom>
        </p:spPr>
      </p:pic>
      <p:sp>
        <p:nvSpPr>
          <p:cNvPr id="43" name="对话气泡: 圆角矩形 42"/>
          <p:cNvSpPr/>
          <p:nvPr/>
        </p:nvSpPr>
        <p:spPr>
          <a:xfrm>
            <a:off x="9096369" y="1554585"/>
            <a:ext cx="2343273" cy="407787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omic Sans MS" panose="030F0902030302020204" pitchFamily="66" charset="0"/>
              </a:rPr>
              <a:t>What’s your name?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Comic Sans MS" panose="030F0902030302020204" pitchFamily="66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386398" y="97788"/>
            <a:ext cx="1630599" cy="60285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86029" y="166034"/>
            <a:ext cx="4601121" cy="738632"/>
            <a:chOff x="270024" y="160504"/>
            <a:chExt cx="4601121" cy="738632"/>
          </a:xfrm>
        </p:grpSpPr>
        <p:sp>
          <p:nvSpPr>
            <p:cNvPr id="11" name="文本框 10"/>
            <p:cNvSpPr txBox="1"/>
            <p:nvPr/>
          </p:nvSpPr>
          <p:spPr>
            <a:xfrm>
              <a:off x="1523938" y="252805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S1 clicks and asks, S2 answers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70024" y="160504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Practice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3059" y="744355"/>
            <a:ext cx="938169" cy="1680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0.4388 -0.0085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40" y="-44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0.01944 L 0.00638 0.02014 C 0.00078 0.01805 -0.00521 0.01667 -0.01054 0.01481 C -0.01198 0.01435 -0.0125 0.01343 -0.01393 0.01296 C -0.01497 0.0125 -0.01693 0.0125 -0.0181 0.01204 C -0.02487 0.00995 -0.02005 0.01065 -0.02656 0.00764 C -0.0276 0.00718 -0.02877 0.00694 -0.02969 0.00671 C -0.03086 0.00579 -0.03164 0.00463 -0.03294 0.00393 C -0.03385 0.00347 -0.03528 0.00347 -0.03646 0.00301 C -0.03776 0.00208 -0.0388 0.00023 -0.0401 -0.00093 C -0.04531 -0.0044 -0.04492 -0.00394 -0.04974 -0.00532 C -0.05117 -0.00625 -0.05169 -0.00741 -0.05299 -0.00787 C -0.05377 -0.00857 -0.05495 -0.00857 -0.05612 -0.00903 C -0.06614 -0.01227 -0.05742 -0.00972 -0.06484 -0.01181 C -0.06614 -0.01273 -0.06758 -0.01366 -0.06888 -0.01458 C -0.06979 -0.01505 -0.07083 -0.01551 -0.072 -0.0162 C -0.07304 -0.0169 -0.07331 -0.01806 -0.07448 -0.01898 C -0.07526 -0.01968 -0.07656 -0.02014 -0.07734 -0.02107 C -0.07877 -0.02199 -0.07969 -0.02361 -0.0806 -0.02454 C -0.08177 -0.02546 -0.08281 -0.02639 -0.08372 -0.02732 C -0.08568 -0.02894 -0.08646 -0.03102 -0.08815 -0.0331 C -0.08932 -0.03403 -0.09023 -0.03472 -0.09127 -0.03542 C -0.09219 -0.03611 -0.09258 -0.0375 -0.09336 -0.0382 C -0.0957 -0.04051 -0.09831 -0.04259 -0.10065 -0.04491 L -0.10403 -0.04745 C -0.10416 -0.04861 -0.10416 -0.04931 -0.10508 -0.05 L -0.11133 -0.05857 C -0.11745 -0.06667 -0.11028 -0.05625 -0.11445 -0.06389 C -0.11784 -0.06945 -0.11575 -0.06389 -0.11875 -0.07014 C -0.11927 -0.07153 -0.11927 -0.07292 -0.11966 -0.07407 C -0.12057 -0.07616 -0.12135 -0.07847 -0.12213 -0.08056 C -0.12226 -0.08148 -0.12344 -0.08218 -0.12396 -0.08333 C -0.12487 -0.08519 -0.125 -0.08704 -0.1263 -0.08889 C -0.12773 -0.09167 -0.12825 -0.09213 -0.12943 -0.09514 C -0.13008 -0.09769 -0.13086 -0.10023 -0.13138 -0.10255 C -0.13385 -0.11458 -0.13255 -0.10995 -0.13463 -0.1162 C -0.13607 -0.12593 -0.1375 -0.13588 -0.1388 -0.14583 C -0.13932 -0.14907 -0.14023 -0.15671 -0.14023 -0.15648 C -0.14023 -0.17431 -0.14023 -0.19213 -0.14023 -0.20972 C -0.13958 -0.22153 -0.13984 -0.21528 -0.13789 -0.22176 C -0.13711 -0.22407 -0.13711 -0.22685 -0.13581 -0.22917 C -0.13489 -0.22986 -0.13424 -0.23079 -0.13346 -0.23171 C -0.13255 -0.2338 -0.13216 -0.23565 -0.13138 -0.2375 L -0.13034 -0.24005 C -0.13008 -0.24097 -0.13008 -0.24236 -0.12943 -0.24306 L -0.1276 -0.2456 C -0.12669 -0.24699 -0.12669 -0.24838 -0.1263 -0.24931 C -0.12461 -0.25185 -0.12187 -0.25417 -0.11966 -0.25671 L -0.11784 -0.25949 C -0.11745 -0.26042 -0.11706 -0.26181 -0.11653 -0.26296 C -0.11549 -0.26482 -0.11302 -0.26736 -0.11133 -0.26852 C -0.11028 -0.26921 -0.10937 -0.26991 -0.10846 -0.27037 C -0.10755 -0.27153 -0.10703 -0.27269 -0.10625 -0.27384 C -0.10456 -0.27639 -0.10234 -0.27824 -0.10065 -0.28056 C -0.09935 -0.28241 -0.097 -0.28542 -0.09544 -0.28681 C -0.09466 -0.28773 -0.09297 -0.28796 -0.09219 -0.28889 C -0.09114 -0.28982 -0.09023 -0.2912 -0.08932 -0.29236 C -0.08854 -0.29329 -0.08776 -0.29421 -0.08711 -0.29514 C -0.0862 -0.29583 -0.08489 -0.2963 -0.08372 -0.29676 C -0.07552 -0.30278 -0.08568 -0.29699 -0.07734 -0.30162 C -0.07656 -0.30255 -0.07656 -0.30347 -0.07552 -0.3044 C -0.07448 -0.30509 -0.07304 -0.30486 -0.072 -0.30532 C -0.07083 -0.30556 -0.06979 -0.30625 -0.06888 -0.30695 C -0.06367 -0.31088 -0.06732 -0.31019 -0.05963 -0.31343 C -0.0582 -0.31412 -0.05638 -0.31458 -0.05495 -0.31528 C -0.05377 -0.3162 -0.05338 -0.31713 -0.05208 -0.31806 C -0.05065 -0.31898 -0.04922 -0.31991 -0.04765 -0.3206 C -0.04258 -0.32407 -0.04674 -0.32153 -0.0401 -0.32454 C -0.03919 -0.32523 -0.03815 -0.3257 -0.03737 -0.32616 C -0.03112 -0.33426 -0.04127 -0.32199 -0.02877 -0.33287 C -0.02799 -0.3338 -0.02682 -0.33472 -0.02539 -0.33542 C -0.02448 -0.33611 -0.02318 -0.33588 -0.02239 -0.33634 C -0.02005 -0.3375 -0.0181 -0.33889 -0.01601 -0.34005 C -0.01497 -0.34051 -0.01393 -0.34144 -0.0125 -0.3419 L -0.00976 -0.34282 C -0.00885 -0.34375 -0.00846 -0.34491 -0.00755 -0.3456 C -0.00573 -0.34699 -0.00312 -0.34792 -0.0013 -0.34931 C 0.00313 -0.35185 0.00091 -0.3507 0.00508 -0.35208 C 0.00547 -0.35301 0.00547 -0.35394 0.00638 -0.35463 C 0.00716 -0.35556 0.00834 -0.35602 0.00925 -0.35671 C 0.0112 -0.35741 0.0138 -0.35787 0.01563 -0.35833 C 0.01927 -0.35949 0.0181 -0.3588 0.02084 -0.36019 L 0.02084 -0.36065 " pathEditMode="relative" rAng="0" ptsTypes="AAAAAAAAAAAAAAAAAAAAAAAAAAAAAAAAAAAAAAAAAAAAAAAAAAAAAAAAAAAAAAAAAAAAAAAAAAAAAAAAAAA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-1898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0.40391 0.03912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95" y="1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0" grpId="0" animBg="1"/>
      <p:bldP spid="40" grpId="1" animBg="1"/>
      <p:bldP spid="41" grpId="0" animBg="1"/>
      <p:bldP spid="41" grpId="1" animBg="1"/>
      <p:bldP spid="44" grpId="0" animBg="1"/>
      <p:bldP spid="44" grpId="1" animBg="1"/>
      <p:bldP spid="43" grpId="0" animBg="1"/>
      <p:bldP spid="4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包含 屏幕截图&#10;&#10;自动生成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2" y="820133"/>
            <a:ext cx="11076494" cy="5542960"/>
          </a:xfrm>
          <a:prstGeom prst="round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54" y="6817502"/>
            <a:ext cx="1753527" cy="171790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832" y="6871063"/>
            <a:ext cx="1602446" cy="161078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30" y="6744928"/>
            <a:ext cx="1766181" cy="17054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30" y="6871063"/>
            <a:ext cx="1823783" cy="182378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227" y="6858000"/>
            <a:ext cx="1766181" cy="170545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" y="6857919"/>
            <a:ext cx="1635322" cy="160210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10" y="6925146"/>
            <a:ext cx="1602104" cy="160210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0" name="爆炸形: 8 pt  39"/>
          <p:cNvSpPr/>
          <p:nvPr/>
        </p:nvSpPr>
        <p:spPr>
          <a:xfrm>
            <a:off x="3335685" y="2303771"/>
            <a:ext cx="1735989" cy="1220254"/>
          </a:xfrm>
          <a:prstGeom prst="irregularSeal1">
            <a:avLst/>
          </a:prstGeom>
          <a:solidFill>
            <a:srgbClr val="B09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爆炸形: 8 pt  40"/>
          <p:cNvSpPr/>
          <p:nvPr/>
        </p:nvSpPr>
        <p:spPr>
          <a:xfrm>
            <a:off x="6234122" y="1426123"/>
            <a:ext cx="1456326" cy="1141643"/>
          </a:xfrm>
          <a:prstGeom prst="irregularSeal1">
            <a:avLst/>
          </a:prstGeom>
          <a:solidFill>
            <a:srgbClr val="D4E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爆炸形: 8 pt  41"/>
          <p:cNvSpPr/>
          <p:nvPr/>
        </p:nvSpPr>
        <p:spPr>
          <a:xfrm>
            <a:off x="10301469" y="1537299"/>
            <a:ext cx="1456326" cy="1141643"/>
          </a:xfrm>
          <a:prstGeom prst="irregularSeal1">
            <a:avLst/>
          </a:prstGeom>
          <a:solidFill>
            <a:srgbClr val="7DC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爆炸形: 8 pt  42"/>
          <p:cNvSpPr/>
          <p:nvPr/>
        </p:nvSpPr>
        <p:spPr>
          <a:xfrm>
            <a:off x="4989858" y="2784954"/>
            <a:ext cx="1456326" cy="1141643"/>
          </a:xfrm>
          <a:prstGeom prst="irregularSeal1">
            <a:avLst/>
          </a:prstGeom>
          <a:solidFill>
            <a:srgbClr val="7DC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爆炸形: 8 pt  43"/>
          <p:cNvSpPr/>
          <p:nvPr/>
        </p:nvSpPr>
        <p:spPr>
          <a:xfrm>
            <a:off x="1394350" y="1707107"/>
            <a:ext cx="1456326" cy="1141643"/>
          </a:xfrm>
          <a:prstGeom prst="irregularSeal1">
            <a:avLst/>
          </a:prstGeom>
          <a:solidFill>
            <a:srgbClr val="7DC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爆炸形: 8 pt  44"/>
          <p:cNvSpPr/>
          <p:nvPr/>
        </p:nvSpPr>
        <p:spPr>
          <a:xfrm>
            <a:off x="9042926" y="3444127"/>
            <a:ext cx="1456326" cy="1141643"/>
          </a:xfrm>
          <a:prstGeom prst="irregularSeal1">
            <a:avLst/>
          </a:prstGeom>
          <a:solidFill>
            <a:srgbClr val="B09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爆炸形: 8 pt  45"/>
          <p:cNvSpPr/>
          <p:nvPr/>
        </p:nvSpPr>
        <p:spPr>
          <a:xfrm>
            <a:off x="7398433" y="3173232"/>
            <a:ext cx="1456326" cy="1141643"/>
          </a:xfrm>
          <a:prstGeom prst="irregularSeal1">
            <a:avLst/>
          </a:prstGeom>
          <a:solidFill>
            <a:srgbClr val="D4E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19" y="1743828"/>
            <a:ext cx="1129732" cy="20822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95" y="2419616"/>
            <a:ext cx="1203768" cy="168527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50" y="1208756"/>
            <a:ext cx="983718" cy="176193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63" y="914834"/>
            <a:ext cx="952075" cy="170525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42" y="2580910"/>
            <a:ext cx="1481610" cy="182197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154" y="2784953"/>
            <a:ext cx="1408698" cy="197217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18" y="967991"/>
            <a:ext cx="1554833" cy="191202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332261" y="82120"/>
            <a:ext cx="1630599" cy="6028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63857" y="170067"/>
            <a:ext cx="4607817" cy="735127"/>
            <a:chOff x="3399" y="230542"/>
            <a:chExt cx="4607817" cy="735127"/>
          </a:xfrm>
        </p:grpSpPr>
        <p:sp>
          <p:nvSpPr>
            <p:cNvPr id="7" name="文本框 6"/>
            <p:cNvSpPr txBox="1"/>
            <p:nvPr/>
          </p:nvSpPr>
          <p:spPr>
            <a:xfrm>
              <a:off x="1264009" y="319338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Click and Say.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99" y="230542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Practice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-2.96296E-6 L -3.33333E-6 0.0007 C 0.00196 -0.00301 0.00391 -0.00648 0.00625 -0.00879 C 0.00756 -0.01088 0.01081 -0.01273 0.01081 -0.0125 C 0.01289 -0.01597 0.01524 -0.01921 0.01706 -0.02338 C 0.01797 -0.02523 0.01862 -0.02708 0.0194 -0.02893 C 0.02266 -0.03518 0.02383 -0.03588 0.02657 -0.04305 C 0.02813 -0.04791 0.02969 -0.05301 0.03125 -0.05764 C 0.0323 -0.06088 0.03334 -0.06342 0.03438 -0.06666 C 0.03542 -0.06944 0.03659 -0.07222 0.0375 -0.07546 C 0.03881 -0.08032 0.04024 -0.08495 0.04141 -0.09004 C 0.04258 -0.09444 0.04349 -0.0993 0.04453 -0.10463 C 0.04532 -0.10787 0.04597 -0.11157 0.04701 -0.11504 L 0.04844 -0.12037 C 0.05039 -0.13727 0.04779 -0.11643 0.05157 -0.13657 C 0.05196 -0.13912 0.05209 -0.14143 0.05235 -0.14375 C 0.0556 -0.16736 0.05417 -0.15208 0.0556 -0.17083 C 0.0573 -0.22639 0.0569 -0.2037 0.0556 -0.29861 C 0.0556 -0.30139 0.05508 -0.30347 0.05469 -0.30602 C 0.0543 -0.30833 0.05365 -0.31065 0.05326 -0.31296 C 0.05287 -0.31458 0.05287 -0.3169 0.05235 -0.31852 C 0.0517 -0.32083 0.05078 -0.32315 0.05013 -0.32546 C 0.04506 -0.34398 0.053 -0.32014 0.04532 -0.3419 C 0.04453 -0.34815 0.0431 -0.35764 0.04141 -0.36134 C 0.04063 -0.36319 0.03972 -0.36481 0.03907 -0.36713 C 0.03841 -0.36921 0.03828 -0.37222 0.0375 -0.3743 C 0.03685 -0.37639 0.03594 -0.37777 0.03516 -0.37963 C 0.03425 -0.38171 0.0336 -0.38426 0.03282 -0.38657 C 0.03125 -0.39791 0.03321 -0.38657 0.02969 -0.39791 C 0.02865 -0.40046 0.02813 -0.4037 0.02735 -0.40648 C 0.0267 -0.40902 0.02565 -0.41134 0.025 -0.41365 C 0.02474 -0.41551 0.02448 -0.41736 0.02422 -0.41921 C 0.02305 -0.42523 0.0224 -0.42569 0.02188 -0.43171 C 0.02045 -0.44652 0.02214 -0.43865 0.0194 -0.44815 C 0.01589 -0.48889 0.01706 -0.47106 0.02019 -0.55949 C 0.02045 -0.56296 0.02188 -0.56551 0.02253 -0.56852 C 0.02292 -0.57014 0.02279 -0.57222 0.02344 -0.57384 C 0.02474 -0.57801 0.02696 -0.58032 0.02813 -0.58472 C 0.03685 -0.61828 0.02344 -0.56759 0.0336 -0.60277 C 0.03672 -0.61365 0.03321 -0.60694 0.0375 -0.61365 C 0.03881 -0.62245 0.03737 -0.61597 0.04063 -0.62407 C 0.04779 -0.64282 0.03985 -0.62453 0.04701 -0.64051 C 0.04727 -0.64236 0.04727 -0.64398 0.04766 -0.64583 C 0.04831 -0.64791 0.04922 -0.64953 0.05013 -0.65139 C 0.05091 -0.65347 0.05157 -0.65602 0.05235 -0.65833 C 0.05378 -0.66782 0.05222 -0.66041 0.0556 -0.66898 C 0.05612 -0.67083 0.05651 -0.67291 0.05703 -0.67477 C 0.05808 -0.67801 0.05925 -0.68078 0.06016 -0.68333 C 0.06146 -0.68727 0.06224 -0.69097 0.06328 -0.69421 L 0.06576 -0.70162 C 0.06745 -0.72477 0.06537 -0.70115 0.0681 -0.72129 C 0.07071 -0.74074 0.0681 -0.73078 0.07123 -0.7412 C 0.07149 -0.74606 0.07162 -0.75115 0.07201 -0.75578 C 0.07214 -0.7581 0.07292 -0.76041 0.07292 -0.76273 C 0.07292 -0.78264 0.0724 -0.80254 0.07201 -0.82199 C 0.07188 -0.82384 0.07149 -0.82592 0.07123 -0.82754 C 0.06914 -0.84398 0.07227 -0.82384 0.0681 -0.8456 C 0.06784 -0.84699 0.06771 -0.84953 0.06732 -0.85092 C 0.0668 -0.85324 0.06615 -0.85578 0.06576 -0.8581 C 0.06524 -0.86111 0.06498 -0.86435 0.0642 -0.86713 C 0.06355 -0.86921 0.0625 -0.8706 0.06185 -0.87222 C 0.06107 -0.87477 0.05899 -0.88402 0.05782 -0.8868 C 0.0569 -0.88958 0.05573 -0.89166 0.05469 -0.89398 C 0.05339 -0.89791 0.05209 -0.90115 0.05078 -0.90486 C 0.05 -0.9074 0.04935 -0.90972 0.04844 -0.91203 C 0.04675 -0.91666 0.0448 -0.92037 0.04297 -0.92453 C 0.04193 -0.92708 0.04063 -0.9294 0.03985 -0.93171 C 0.03828 -0.9368 0.03659 -0.94166 0.03516 -0.94652 C 0.03464 -0.94815 0.03412 -0.95 0.0336 -0.95162 C 0.02852 -0.96551 0.0336 -0.94884 0.02969 -0.96227 C 0.02787 -0.97963 0.02917 -0.97222 0.02657 -0.98426 C 0.02683 -1.00139 0.02657 -1.01875 0.02735 -1.03634 C 0.02761 -1.04213 0.02917 -1.04699 0.02969 -1.05231 C 0.03099 -1.06481 0.02995 -1.0574 0.0336 -1.0743 C 0.03438 -1.07777 0.03477 -1.08194 0.03594 -1.08472 C 0.03985 -1.09676 0.03685 -1.08703 0.04063 -1.10115 C 0.04115 -1.10301 0.0418 -1.1044 0.04219 -1.10602 C 0.04271 -1.10856 0.04323 -1.11134 0.04388 -1.11342 C 0.04414 -1.11643 0.04414 -1.11944 0.04453 -1.12222 C 0.04493 -1.12453 0.0461 -1.12685 0.0461 -1.12847 C 0.04623 -1.14027 0.04597 -1.15092 0.04532 -1.16157 C 0.04519 -1.16481 0.0444 -1.16782 0.04388 -1.17083 C 0.04284 -1.175 0.03985 -1.1824 0.03907 -1.18518 C 0.03711 -1.19097 0.0375 -1.19166 0.03516 -1.19768 C 0.03282 -1.2037 0.03034 -1.20694 0.02878 -1.21412 C 0.02826 -1.21666 0.028 -1.22037 0.02735 -1.22291 C 0.02683 -1.22523 0.02565 -1.22662 0.025 -1.22847 C 0.02383 -1.23171 0.02188 -1.23912 0.02188 -1.23865 " pathEditMode="relative" rAng="0" ptsTypes="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-6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91667E-6 1.11111E-6 L -2.91667E-6 0.00069 C 0.00196 -0.00301 0.00391 -0.00648 0.00625 -0.0088 C 0.00756 -0.01088 0.01081 -0.01273 0.01081 -0.0125 C 0.01289 -0.01597 0.01524 -0.01921 0.01706 -0.02338 C 0.01797 -0.02523 0.01862 -0.02708 0.0194 -0.02894 C 0.02266 -0.03519 0.02383 -0.03588 0.02657 -0.04306 C 0.02813 -0.04792 0.02969 -0.05301 0.03125 -0.05764 C 0.03229 -0.06088 0.03334 -0.06343 0.03438 -0.06667 C 0.03542 -0.06945 0.03659 -0.07222 0.0375 -0.07546 C 0.03881 -0.08033 0.04024 -0.08495 0.04141 -0.09005 C 0.04258 -0.09445 0.04349 -0.09931 0.04453 -0.10463 C 0.04532 -0.10787 0.04597 -0.11158 0.04701 -0.11505 L 0.04844 -0.12037 C 0.05039 -0.13727 0.04779 -0.11644 0.05157 -0.13658 C 0.05196 -0.13912 0.05209 -0.14144 0.05235 -0.14375 C 0.0556 -0.16736 0.05417 -0.15208 0.0556 -0.17083 C 0.05729 -0.22639 0.0569 -0.2037 0.0556 -0.29861 C 0.0556 -0.30139 0.05508 -0.30347 0.05469 -0.30602 C 0.0543 -0.30833 0.05365 -0.31065 0.05326 -0.31296 C 0.05287 -0.31458 0.05287 -0.3169 0.05235 -0.31852 C 0.0517 -0.32083 0.05078 -0.32315 0.05013 -0.32546 C 0.04506 -0.34398 0.053 -0.32014 0.04532 -0.3419 C 0.04453 -0.34815 0.0431 -0.35764 0.04141 -0.36134 C 0.04063 -0.3632 0.03972 -0.36482 0.03907 -0.36713 C 0.03841 -0.36921 0.03828 -0.37222 0.0375 -0.37431 C 0.03685 -0.37639 0.03594 -0.37778 0.03516 -0.37963 C 0.03425 -0.38171 0.0336 -0.38426 0.03282 -0.38658 C 0.03125 -0.39792 0.03321 -0.38658 0.02969 -0.39792 C 0.02865 -0.40046 0.02813 -0.4037 0.02735 -0.40648 C 0.0267 -0.40903 0.02565 -0.41134 0.025 -0.41366 C 0.02474 -0.41551 0.02448 -0.41736 0.02422 -0.41921 C 0.02305 -0.42523 0.0224 -0.4257 0.02188 -0.43171 C 0.02045 -0.44653 0.02214 -0.43866 0.0194 -0.44815 C 0.01589 -0.48889 0.01706 -0.47107 0.02019 -0.55949 C 0.02045 -0.56296 0.02188 -0.56551 0.02253 -0.56852 C 0.02292 -0.57014 0.02279 -0.57222 0.02344 -0.57384 C 0.02474 -0.57801 0.02696 -0.58033 0.02813 -0.58472 C 0.03685 -0.61829 0.02344 -0.56759 0.0336 -0.60278 C 0.03672 -0.61366 0.03321 -0.60695 0.0375 -0.61366 C 0.03881 -0.62245 0.03737 -0.61597 0.04063 -0.62408 C 0.04779 -0.64283 0.03985 -0.62454 0.04701 -0.64051 C 0.04727 -0.64236 0.04727 -0.64398 0.04766 -0.64583 C 0.04831 -0.64792 0.04922 -0.64954 0.05013 -0.65139 C 0.05091 -0.65347 0.05157 -0.65602 0.05235 -0.65833 C 0.05378 -0.66783 0.05222 -0.66042 0.0556 -0.66898 C 0.05612 -0.67083 0.05651 -0.67292 0.05703 -0.67477 C 0.05808 -0.67801 0.05925 -0.68079 0.06016 -0.68333 C 0.06146 -0.68727 0.06224 -0.69097 0.06328 -0.69421 L 0.06576 -0.70162 C 0.06745 -0.72477 0.06537 -0.70116 0.0681 -0.7213 C 0.07071 -0.74074 0.0681 -0.73079 0.07123 -0.7412 C 0.07149 -0.74607 0.07162 -0.75116 0.07201 -0.75579 C 0.07214 -0.7581 0.07292 -0.76042 0.07292 -0.76273 C 0.07292 -0.78264 0.0724 -0.80255 0.07201 -0.82199 C 0.07188 -0.82384 0.07149 -0.82593 0.07123 -0.82755 C 0.06914 -0.84398 0.07227 -0.82384 0.0681 -0.8456 C 0.06784 -0.84699 0.06771 -0.84954 0.06732 -0.85093 C 0.0668 -0.85324 0.06615 -0.85579 0.06576 -0.8581 C 0.06524 -0.86111 0.06498 -0.86435 0.0642 -0.86713 C 0.06354 -0.86921 0.0625 -0.8706 0.06185 -0.87222 C 0.06107 -0.87477 0.05899 -0.88403 0.05782 -0.88681 C 0.0569 -0.88958 0.05573 -0.89167 0.05469 -0.89398 C 0.05339 -0.89792 0.05209 -0.90116 0.05078 -0.90486 C 0.05 -0.90741 0.04935 -0.90972 0.04844 -0.91204 C 0.04675 -0.91667 0.04479 -0.92037 0.04297 -0.92454 C 0.04193 -0.92708 0.04063 -0.9294 0.03985 -0.93171 C 0.03828 -0.93681 0.03659 -0.94167 0.03516 -0.94653 C 0.03464 -0.94815 0.03412 -0.95 0.0336 -0.95162 C 0.02852 -0.96551 0.0336 -0.94884 0.02969 -0.96227 C 0.02787 -0.97963 0.02917 -0.97222 0.02657 -0.98426 C 0.02683 -1.00139 0.02657 -1.01875 0.02735 -1.03634 C 0.02761 -1.04213 0.02917 -1.04699 0.02969 -1.05232 C 0.03099 -1.06482 0.02995 -1.05741 0.0336 -1.07431 C 0.03438 -1.07778 0.03477 -1.08195 0.03594 -1.08472 C 0.03985 -1.09676 0.03685 -1.08704 0.04063 -1.10116 C 0.04115 -1.10301 0.0418 -1.1044 0.04219 -1.10602 C 0.04271 -1.10857 0.04323 -1.11134 0.04388 -1.11343 C 0.04414 -1.11644 0.04414 -1.11945 0.04453 -1.12222 C 0.04492 -1.12454 0.0461 -1.12685 0.0461 -1.12847 C 0.04623 -1.14028 0.04597 -1.15093 0.04532 -1.16158 C 0.04519 -1.16482 0.0444 -1.16783 0.04388 -1.17083 C 0.04284 -1.175 0.03985 -1.18218 0.03907 -1.18519 C 0.03711 -1.19097 0.0375 -1.19167 0.03516 -1.19769 C 0.03282 -1.2037 0.03034 -1.20695 0.02878 -1.21412 C 0.02826 -1.21667 0.028 -1.22037 0.02735 -1.22292 C 0.02683 -1.22523 0.02565 -1.22662 0.025 -1.22847 C 0.02383 -1.23171 0.02188 -1.23912 0.02188 -1.23866 " pathEditMode="relative" rAng="0" ptsTypes="AAAAAAAAAAAAAAAAAAAAAAAAAA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-6189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3.33333E-6 L 3.33333E-6 0.00046 C 0.00273 -0.00625 0.0056 -0.01204 0.00807 -0.01829 C 0.00872 -0.01968 0.00833 -0.02246 0.00898 -0.02361 C 0.01028 -0.02709 0.01211 -0.02963 0.01354 -0.03287 C 0.01445 -0.03496 0.01523 -0.03773 0.01614 -0.04005 C 0.0164 -0.0419 0.01666 -0.04375 0.01705 -0.04561 C 0.022 -0.0632 0.01771 -0.04236 0.02148 -0.06019 C 0.02226 -0.06297 0.02278 -0.06621 0.0233 -0.06898 C 0.02356 -0.07153 0.02382 -0.07385 0.02422 -0.07616 C 0.02643 -0.08797 0.02708 -0.08542 0.02864 -0.0963 C 0.02903 -0.09908 0.02916 -0.10232 0.02955 -0.10579 C 0.03034 -0.11088 0.03151 -0.11644 0.03229 -0.12153 C 0.03268 -0.12477 0.03281 -0.12801 0.03307 -0.13079 C 0.03385 -0.13727 0.03502 -0.14329 0.03593 -0.14931 C 0.03632 -0.15255 0.03711 -0.15648 0.03763 -0.15996 C 0.03802 -0.16297 0.03802 -0.16621 0.03854 -0.16898 C 0.04062 -0.18542 0.03997 -0.17778 0.04218 -0.1926 C 0.04244 -0.19537 0.04257 -0.19769 0.0431 -0.2 C 0.04349 -0.20371 0.04427 -0.20718 0.04479 -0.21088 C 0.0457 -0.21713 0.04583 -0.22061 0.04661 -0.22732 C 0.04726 -0.23403 0.04739 -0.23403 0.0483 -0.24005 C 0.04804 -0.26898 0.0483 -0.29815 0.04739 -0.32709 C 0.04739 -0.32917 0.04622 -0.33056 0.0457 -0.33287 C 0.0401 -0.35834 0.04778 -0.33125 0.04114 -0.35093 C 0.04023 -0.35394 0.03945 -0.35672 0.03854 -0.35996 C 0.03789 -0.36181 0.03737 -0.36343 0.03672 -0.36551 C 0.0358 -0.36852 0.03515 -0.37199 0.03398 -0.37454 C 0.0319 -0.37963 0.0289 -0.38357 0.02682 -0.38889 C 0.02487 -0.39422 0.02304 -0.40047 0.0207 -0.40533 C 0.0194 -0.40787 0.01823 -0.41019 0.01705 -0.4125 C 0.01393 -0.41991 0.01627 -0.41574 0.01432 -0.42385 C 0.0138 -0.42547 0.01302 -0.42709 0.0125 -0.42894 C 0.00911 -0.44398 0.01237 -0.43542 0.00898 -0.44908 C 0.00846 -0.45093 0.00768 -0.45278 0.00716 -0.4544 C 0.00651 -0.46019 0.00573 -0.46945 0.00273 -0.47246 L -0.00078 -0.47639 C -0.00065 -0.48519 -0.00144 -0.49491 3.33333E-6 -0.50348 C 0.00026 -0.5051 0.00586 -0.50764 0.00716 -0.50903 C 0.0082 -0.50973 0.00885 -0.51181 0.00989 -0.5125 C 0.01106 -0.51366 0.01224 -0.51366 0.01354 -0.51459 C 0.01432 -0.51482 0.01523 -0.51551 0.01614 -0.51621 C 0.01771 -0.51736 0.01914 -0.51829 0.0207 -0.51991 C 0.02161 -0.52084 0.02226 -0.52269 0.0233 -0.52315 C 0.02526 -0.52454 0.02747 -0.52454 0.02955 -0.52523 C 0.03138 -0.52662 0.0332 -0.52732 0.03502 -0.52894 C 0.03919 -0.53264 0.04023 -0.53334 0.04479 -0.53635 C 0.04713 -0.5375 0.05208 -0.53936 0.05377 -0.54167 C 0.05755 -0.54676 0.05534 -0.54491 0.06002 -0.54699 C 0.06588 -0.55533 0.0595 -0.54746 0.06549 -0.55278 C 0.07539 -0.56181 0.06927 -0.55811 0.07617 -0.56158 C 0.08138 -0.56852 0.0763 -0.5625 0.08151 -0.56736 C 0.08802 -0.57292 0.08216 -0.56922 0.08867 -0.57246 C 0.09023 -0.57477 0.09323 -0.57963 0.09505 -0.58195 C 0.09609 -0.58287 0.09739 -0.58403 0.09856 -0.58519 C 0.09961 -0.58658 0.10039 -0.5882 0.1013 -0.58889 C 0.10208 -0.58959 0.10312 -0.59005 0.1039 -0.59098 C 0.10573 -0.59283 0.10937 -0.59838 0.10937 -0.59769 C 0.11406 -0.6125 0.10781 -0.59491 0.11367 -0.60718 C 0.11445 -0.6088 0.1151 -0.61088 0.11562 -0.6125 C 0.12161 -0.63542 0.11679 -0.62014 0.12109 -0.63264 C 0.1207 -0.6551 0.12109 -0.67755 0.12005 -0.69977 C 0.11979 -0.70556 0.1181 -0.71065 0.11731 -0.71621 C 0.11718 -0.71852 0.11666 -0.72107 0.11653 -0.72361 C 0.11614 -0.72662 0.11601 -0.72986 0.11562 -0.73264 C 0.11523 -0.73449 0.11432 -0.73611 0.11367 -0.73797 C 0.11341 -0.74005 0.11328 -0.7419 0.11289 -0.74329 C 0.10781 -0.76412 0.11263 -0.74329 0.10755 -0.75787 C 0.10677 -0.75996 0.10651 -0.76297 0.10573 -0.76505 C 0.10208 -0.77593 0.10416 -0.76621 0.10039 -0.77431 C 0.09922 -0.77639 0.09882 -0.77963 0.09765 -0.78148 C 0.09687 -0.78334 0.09583 -0.7838 0.09505 -0.78542 C 0.09401 -0.78681 0.09323 -0.78912 0.09218 -0.79074 C 0.09114 -0.7926 0.08971 -0.79422 0.08867 -0.79607 C 0.08789 -0.79746 0.08763 -0.80023 0.08698 -0.80162 C 0.08489 -0.80625 0.08268 -0.81042 0.0806 -0.81412 C 0.07981 -0.81621 0.07864 -0.81783 0.07786 -0.81968 C 0.07734 -0.82153 0.07682 -0.82361 0.07617 -0.82547 C 0.07513 -0.82801 0.07356 -0.82986 0.07265 -0.83264 C 0.07174 -0.83449 0.07135 -0.8375 0.0707 -0.84005 C 0.06901 -0.84607 0.06731 -0.85232 0.06549 -0.85811 C 0.06419 -0.86158 0.0625 -0.86482 0.06185 -0.86898 C 0.06093 -0.87385 0.05937 -0.8838 0.0582 -0.88866 C 0.05768 -0.89074 0.0569 -0.89236 0.05651 -0.89422 C 0.05599 -0.89607 0.05599 -0.89792 0.05547 -0.9 C 0.05507 -0.90232 0.05429 -0.90463 0.05377 -0.90718 C 0.05299 -0.91065 0.05234 -0.91436 0.05195 -0.91783 C 0.0513 -0.92315 0.05065 -0.93264 0.05026 -0.93797 C 0.04935 -0.94769 0.04948 -0.94236 0.0483 -0.9507 C 0.04648 -0.96343 0.04856 -0.95209 0.04661 -0.96713 C 0.04505 -0.97917 0.04583 -0.96459 0.04479 -0.98357 C 0.0444 -0.99005 0.04414 -0.99676 0.04388 -1.00324 C 0.04349 -1.01204 0.04349 -1.02061 0.0431 -1.02894 C 0.04297 -1.03102 0.04218 -1.03241 0.04218 -1.03426 C 0.04179 -1.08102 0.04218 -1.12686 0.04218 -1.17385 " pathEditMode="relative" rAng="0" ptsTypes="AAAAAAAAAAAAAAAAAAAAAAAAAAAAAAAAAAAAAAAAAAAAAAAAAAAAAAAAAAAAAAAAAAAAAAAAAAAAAAAAAAAAAAAAAAAAAAA">
                                      <p:cBhvr>
                                        <p:cTn id="1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" y="-586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125E-6 -2.96296E-6 L 3.125E-6 0.00047 C -0.00104 -0.00347 -0.00209 -0.00625 -0.00274 -0.00995 C -0.00326 -0.0125 -0.00313 -0.01574 -0.00339 -0.01852 C -0.00365 -0.02291 -0.00404 -0.02708 -0.00443 -0.03125 C -0.00456 -0.03842 -0.00469 -0.0456 -0.00495 -0.05277 C -0.00599 -0.08125 -0.0056 -0.06389 -0.00664 -0.07963 C -0.00677 -0.08287 -0.0069 -0.08634 -0.00703 -0.08958 C -0.00742 -0.11944 -0.00769 -0.14953 -0.00821 -0.1794 C -0.00834 -0.19143 -0.0086 -0.19074 -0.00977 -0.20092 C -0.0099 -0.20208 -0.01003 -0.2037 -0.01029 -0.20509 C -0.01354 -0.22245 -0.00938 -0.20092 -0.0125 -0.21481 C -0.01381 -0.22129 -0.01315 -0.2206 -0.01511 -0.22639 C -0.01628 -0.22986 -0.0181 -0.23217 -0.01888 -0.23634 C -0.02084 -0.24676 -0.01875 -0.23773 -0.02162 -0.24629 C -0.02201 -0.24745 -0.02227 -0.2493 -0.02266 -0.25046 C -0.02331 -0.25301 -0.02396 -0.25555 -0.02474 -0.25764 C -0.02761 -0.26666 -0.02526 -0.2574 -0.02748 -0.26643 C -0.02761 -0.26805 -0.02761 -0.27037 -0.028 -0.27199 C -0.02878 -0.27592 -0.03047 -0.28009 -0.03177 -0.28333 C -0.03347 -0.29745 -0.03047 -0.27592 -0.03386 -0.2919 C -0.03451 -0.29444 -0.03464 -0.29745 -0.0349 -0.30046 C -0.03516 -0.30185 -0.03516 -0.30347 -0.03542 -0.30463 L -0.03763 -0.31319 C -0.03802 -0.31481 -0.03854 -0.31574 -0.03867 -0.31759 C -0.03894 -0.31898 -0.03907 -0.32014 -0.0392 -0.32176 C -0.03946 -0.32361 -0.03946 -0.32569 -0.03972 -0.32731 C -0.03998 -0.32916 -0.04063 -0.33009 -0.04089 -0.33194 C -0.04102 -0.3331 -0.04128 -0.33449 -0.04128 -0.33611 C -0.04128 -0.3375 -0.04115 -0.33889 -0.04089 -0.34027 C -0.03737 -0.35393 -0.04076 -0.33611 -0.03815 -0.34884 C -0.03737 -0.35254 -0.03672 -0.35625 -0.03607 -0.36018 C -0.03568 -0.36227 -0.03516 -0.36389 -0.0349 -0.36597 C -0.03425 -0.37176 -0.03477 -0.36898 -0.03334 -0.3743 C -0.03295 -0.37824 -0.03282 -0.38217 -0.03229 -0.38588 C -0.03216 -0.38727 -0.0319 -0.38865 -0.03177 -0.39004 C -0.03151 -0.39236 -0.03151 -0.3949 -0.03125 -0.39722 C -0.03086 -0.39977 -0.03047 -0.40208 -0.03021 -0.40416 C -0.02982 -0.40671 -0.02982 -0.40926 -0.02956 -0.41134 C -0.02891 -0.41736 -0.02813 -0.42268 -0.02748 -0.42847 C -0.02709 -0.43194 -0.0267 -0.43518 -0.02631 -0.43865 C -0.02631 -0.43981 -0.02591 -0.44143 -0.02591 -0.44282 C -0.02565 -0.44514 -0.02552 -0.44745 -0.02526 -0.45 C -0.025 -0.4537 -0.02461 -0.4574 -0.02422 -0.46134 C -0.02383 -0.46551 -0.02344 -0.46967 -0.02318 -0.4743 C -0.02266 -0.48449 -0.02162 -0.50532 -0.02162 -0.50509 C -0.02175 -0.5956 -0.02175 -0.68565 -0.02201 -0.77592 C -0.02214 -0.78889 -0.02214 -0.78773 -0.02318 -0.79606 C -0.02357 -0.80231 -0.02383 -0.80902 -0.02422 -0.81574 C -0.02435 -0.81875 -0.02461 -0.82152 -0.02474 -0.8243 C -0.025 -0.82801 -0.02513 -0.83171 -0.02526 -0.83588 C -0.02578 -0.84467 -0.02657 -0.85393 -0.02696 -0.86273 C -0.028 -0.89213 -0.02696 -0.86504 -0.028 -0.88541 C -0.02826 -0.88935 -0.02826 -0.89305 -0.02852 -0.89699 C -0.02865 -0.8993 -0.02891 -0.90185 -0.02904 -0.90393 C -0.0293 -0.90787 -0.02943 -0.91157 -0.02956 -0.91527 C -0.02969 -0.91782 -0.02995 -0.92014 -0.03021 -0.92245 C -0.03099 -0.93935 -0.03008 -0.93055 -0.03125 -0.93958 C -0.03138 -0.94583 -0.03138 -0.95208 -0.03177 -0.9581 C -0.0319 -0.96041 -0.03269 -0.9618 -0.03282 -0.96389 C -0.03321 -0.96944 -0.03321 -0.97523 -0.03334 -0.98078 C -0.03347 -0.98379 -0.03373 -0.98657 -0.03386 -0.98958 C -0.03373 -1.01134 -0.03386 -1.03333 -0.03334 -1.05509 C -0.03334 -1.05787 -0.03256 -1.06065 -0.03229 -1.06342 L -0.03177 -1.06898 " pathEditMode="relative" rAng="0" ptsTypes="AAAAAAAAAAAAAAAAAAAAAAAAAAAAAAAAAAAAAAAAAAAAAAAAAAAAAAAAAAAAAAAAA">
                                      <p:cBhvr>
                                        <p:cTn id="1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-534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4.44444E-6 L 5E-6 0.00046 C 0.00013 -0.00024 0.00573 -0.01088 0.00782 -0.01274 C 0.01016 -0.01505 0.01316 -0.01621 0.01576 -0.0176 C 0.01693 -0.01922 0.01836 -0.02084 0.01967 -0.02223 C 0.02058 -0.02338 0.02175 -0.02431 0.02279 -0.0257 C 0.0237 -0.02662 0.02422 -0.02825 0.02514 -0.02871 C 0.02644 -0.02987 0.02774 -0.02987 0.02917 -0.03033 C 0.0336 -0.03496 0.03308 -0.03426 0.03855 -0.04167 C 0.04011 -0.04375 0.0418 -0.04584 0.04323 -0.04815 C 0.04441 -0.04977 0.04545 -0.05139 0.04636 -0.05301 C 0.04805 -0.0551 0.04974 -0.05695 0.05118 -0.0595 C 0.0526 -0.06158 0.05365 -0.06412 0.05521 -0.06598 C 0.05586 -0.0669 0.05678 -0.0669 0.05756 -0.06737 C 0.05886 -0.06875 0.06016 -0.07084 0.06146 -0.07246 C 0.06251 -0.07362 0.06368 -0.07431 0.06459 -0.07547 C 0.06576 -0.07686 0.06667 -0.07894 0.06784 -0.08033 C 0.06928 -0.08241 0.07097 -0.0845 0.07253 -0.08658 C 0.07305 -0.0875 0.07709 -0.09399 0.07813 -0.09491 C 0.07956 -0.0963 0.08139 -0.0963 0.08269 -0.09815 L 0.08985 -0.10764 C 0.09063 -0.1088 0.09154 -0.10996 0.09232 -0.11112 C 0.09323 -0.11274 0.09441 -0.11436 0.09545 -0.11575 C 0.09791 -0.11945 0.09791 -0.11852 0.10014 -0.12385 C 0.10092 -0.12593 0.10391 -0.13588 0.10417 -0.13681 C 0.10456 -0.1382 0.10469 -0.14005 0.10495 -0.14144 C 0.10534 -0.14422 0.10586 -0.14676 0.10639 -0.14954 C 0.10678 -0.15394 0.10717 -0.15834 0.1073 -0.1625 C 0.10769 -0.18125 0.10743 -0.20024 0.10808 -0.21899 C 0.10821 -0.22176 0.10912 -0.22431 0.10964 -0.22709 C 0.11107 -0.23473 0.11029 -0.23473 0.11355 -0.24468 C 0.11537 -0.25 0.1181 -0.2588 0.11993 -0.2625 L 0.12461 -0.27223 C 0.12566 -0.27408 0.12644 -0.27732 0.12787 -0.27871 C 0.12878 -0.27987 0.13008 -0.28056 0.13099 -0.28172 C 0.13204 -0.28311 0.13295 -0.28542 0.13412 -0.28681 C 0.13672 -0.28936 0.13985 -0.29028 0.14271 -0.29144 C 0.15105 -0.30162 0.14245 -0.29237 0.15066 -0.29792 C 0.15183 -0.29885 0.15261 -0.3007 0.15391 -0.30093 C 0.15847 -0.30232 0.16329 -0.30209 0.1681 -0.30278 C 0.17279 -0.30602 0.17032 -0.30463 0.17826 -0.30741 C 0.18178 -0.3088 0.18503 -0.30973 0.18855 -0.31088 C 0.19024 -0.3125 0.19154 -0.31482 0.19336 -0.31551 C 0.20196 -0.31945 0.20066 -0.31505 0.20678 -0.31899 C 0.20821 -0.31968 0.20938 -0.32107 0.21081 -0.322 C 0.21277 -0.32338 0.21498 -0.32362 0.21706 -0.32547 C 0.21823 -0.32639 0.21967 -0.32755 0.22097 -0.32848 C 0.22292 -0.32987 0.22618 -0.33102 0.228 -0.33172 C 0.22917 -0.33241 0.23021 -0.33264 0.23112 -0.33357 C 0.23256 -0.33426 0.23386 -0.33542 0.23516 -0.33658 C 0.2362 -0.33774 0.23724 -0.33912 0.23829 -0.33982 C 0.24037 -0.34098 0.24948 -0.34445 0.2517 -0.3463 C 0.25378 -0.34815 0.25599 -0.34977 0.25808 -0.35116 C 0.25912 -0.35162 0.26029 -0.35186 0.2612 -0.35278 C 0.2668 -0.35695 0.26211 -0.3544 0.2668 -0.35926 C 0.26745 -0.35973 0.26849 -0.35996 0.26915 -0.36088 C 0.27084 -0.3625 0.27214 -0.36528 0.27396 -0.36737 C 0.27487 -0.36829 0.27618 -0.36899 0.27709 -0.37037 C 0.27787 -0.37176 0.27865 -0.37385 0.27943 -0.37524 C 0.28008 -0.37662 0.28112 -0.37709 0.28178 -0.37848 C 0.28334 -0.38172 0.28751 -0.38936 0.28894 -0.39445 C 0.28985 -0.39815 0.29024 -0.40232 0.29115 -0.40602 C 0.2918 -0.40787 0.29297 -0.4088 0.29362 -0.41065 C 0.29441 -0.41274 0.29467 -0.41528 0.29519 -0.41713 C 0.29597 -0.41991 0.29688 -0.42246 0.29753 -0.42524 C 0.29818 -0.42778 0.29831 -0.43079 0.29922 -0.43334 C 0.29974 -0.43542 0.30066 -0.43658 0.30144 -0.4382 C 0.30339 -0.45 0.30235 -0.44213 0.30378 -0.46551 C 0.30417 -0.46968 0.30443 -0.47431 0.30469 -0.47848 C 0.30495 -0.48218 0.30521 -0.48588 0.30547 -0.48959 C 0.30652 -0.50718 0.30508 -0.49954 0.30782 -0.51065 C 0.30808 -0.51621 0.30795 -0.53311 0.31029 -0.53982 C 0.31251 -0.54676 0.3142 -0.55186 0.31576 -0.56065 C 0.31693 -0.56852 0.31758 -0.57269 0.32045 -0.58172 C 0.32149 -0.58473 0.32305 -0.5875 0.32357 -0.59121 C 0.32566 -0.60348 0.32422 -0.59815 0.32748 -0.60741 C 0.32787 -0.6095 0.32813 -0.61158 0.32839 -0.61389 C 0.32865 -0.6169 0.32878 -0.62037 0.32917 -0.62338 C 0.32956 -0.62616 0.33021 -0.62871 0.33073 -0.63149 C 0.33099 -0.63311 0.33126 -0.63496 0.33152 -0.63635 C 0.33178 -0.64028 0.33204 -0.64375 0.3323 -0.64769 C 0.33347 -0.66482 0.3323 -0.65718 0.33386 -0.66713 C 0.33412 -0.6713 0.33438 -0.67547 0.33464 -0.67987 C 0.3349 -0.68473 0.33503 -0.68936 0.33542 -0.69445 C 0.33568 -0.69653 0.33607 -0.69862 0.33633 -0.70093 C 0.33685 -0.71158 0.33777 -0.72801 0.33777 -0.73774 C 0.33777 -0.77709 0.33751 -0.81621 0.33698 -0.85556 C 0.33698 -0.85926 0.33659 -0.8632 0.33633 -0.8669 C 0.33581 -0.87176 0.33477 -0.87778 0.33386 -0.88287 C 0.3336 -0.89098 0.33347 -0.89908 0.33321 -0.90718 C 0.33256 -0.9176 0.33243 -0.91922 0.33152 -0.92801 C 0.33178 -0.9463 0.33178 -0.96459 0.3323 -0.98287 C 0.33243 -0.98797 0.33425 -0.98959 0.33542 -0.99422 C 0.34063 -1.0132 0.33334 -0.9919 0.33946 -1.0088 C 0.34128 -1.02014 0.33868 -1.00625 0.34258 -1.01829 C 0.34714 -1.03218 0.33829 -1.01274 0.34571 -1.02801 C 0.34701 -1.0382 0.34584 -1.03241 0.34974 -1.04399 L 0.34974 -1.04375 C 0.35001 -1.04561 0.35014 -1.04723 0.3504 -1.04908 C 0.35326 -1.06042 0.35079 -1.04584 0.35352 -1.06019 C 0.3543 -1.0632 0.35443 -1.0669 0.35521 -1.06991 C 0.35599 -1.07246 0.35691 -1.075 0.35756 -1.07778 C 0.35795 -1.0794 0.35795 -1.08149 0.35834 -1.08287 C 0.35886 -1.0845 0.3599 -1.08588 0.36068 -1.08774 C 0.36094 -1.08982 0.36146 -1.09769 0.36237 -1.10047 C 0.36316 -1.10394 0.36485 -1.10649 0.3655 -1.10996 C 0.36576 -1.11158 0.36589 -1.1132 0.36628 -1.11505 C 0.36719 -1.11829 0.36876 -1.12084 0.36954 -1.12431 C 0.37071 -1.13287 0.36928 -1.12662 0.37266 -1.13426 C 0.37644 -1.14352 0.37318 -1.1382 0.37735 -1.14375 C 0.37904 -1.15093 0.37774 -1.15024 0.37982 -1.15024 " pathEditMode="relative" rAng="0" ptsTypes="AAAAAAAAAAAAAAAAAAAAAAAAAAAAAAAAAAAAAAAAAAAAAAAAAAAAAAAAAAAAAAAAAAAAAAAAAAAAAAAAAAAAAAAAAAAAAAAAAAAAAAAAAAAAAAA">
                                      <p:cBhvr>
                                        <p:cTn id="14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-57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2071 -0.04815 L 0.02071 -0.04815 C 0.01862 -0.05 0.01654 -0.05139 0.01472 -0.0537 C 0.0125 -0.05602 0.01055 -0.05879 0.0086 -0.06157 C 0.00782 -0.06273 0.00729 -0.06435 0.00638 -0.06551 C 0.00261 -0.0706 0.00326 -0.06852 -0.00039 -0.07222 C -0.00182 -0.07384 -0.00338 -0.07592 -0.00482 -0.07754 C -0.0056 -0.07847 -0.00651 -0.07893 -0.00703 -0.08032 C -0.00781 -0.08194 -0.00833 -0.08426 -0.00937 -0.08565 C -0.01015 -0.08657 -0.01133 -0.08657 -0.01237 -0.08703 C -0.01315 -0.08958 -0.01367 -0.09236 -0.01458 -0.09491 C -0.01549 -0.09722 -0.01692 -0.09907 -0.01758 -0.10162 C -0.02148 -0.11528 -0.0151 -0.10231 -0.02057 -0.11227 C -0.02083 -0.11504 -0.02083 -0.11759 -0.02135 -0.12037 C -0.02161 -0.12176 -0.02252 -0.12268 -0.02278 -0.1243 C -0.0233 -0.12731 -0.0233 -0.13055 -0.02357 -0.13356 C -0.02304 -0.15046 -0.0237 -0.16759 -0.02213 -0.18426 C -0.02122 -0.19328 -0.01732 -0.20069 -0.01614 -0.20949 C -0.01562 -0.21319 -0.01536 -0.2169 -0.01458 -0.22037 C -0.0138 -0.22361 -0.0125 -0.22639 -0.01159 -0.22963 C -0.0108 -0.23217 -0.01015 -0.23495 -0.00937 -0.2375 C -0.00885 -0.23889 -0.0082 -0.24028 -0.00781 -0.24166 C -0.00729 -0.24375 -0.0069 -0.24606 -0.00638 -0.24838 C -0.00377 -0.25717 -0.00403 -0.25347 -0.00104 -0.26296 C -0.00065 -0.26412 -0.00078 -0.26574 -0.00039 -0.2669 C 0.00026 -0.26852 0.0013 -0.26944 0.00196 -0.27083 C 0.00261 -0.27245 0.00287 -0.27453 0.00339 -0.27616 C 0.00482 -0.28078 0.00638 -0.28518 0.00795 -0.28958 C 0.0086 -0.2919 0.00925 -0.29421 0.01016 -0.29629 C 0.01172 -0.29977 0.01354 -0.30301 0.01472 -0.30694 C 0.01511 -0.30879 0.01563 -0.31065 0.01615 -0.31227 C 0.01784 -0.31759 0.02005 -0.32245 0.02136 -0.32824 C 0.02266 -0.33356 0.02448 -0.33866 0.02513 -0.34421 C 0.02617 -0.35347 0.02526 -0.34907 0.02813 -0.35764 C 0.02865 -0.36111 0.02943 -0.36458 0.02969 -0.36828 C 0.02995 -0.37129 0.02995 -0.37453 0.03047 -0.37754 C 0.0306 -0.37916 0.03138 -0.38032 0.0319 -0.38171 C 0.03164 -0.40949 0.03203 -0.43773 0.03112 -0.46551 C 0.03099 -0.47106 0.02956 -0.47616 0.02891 -0.48171 C 0.02852 -0.48426 0.02852 -0.48703 0.02813 -0.48958 C 0.02748 -0.49444 0.02526 -0.50393 0.02435 -0.50833 C 0.02383 -0.51134 0.02357 -0.51458 0.02292 -0.51759 C 0.02227 -0.52083 0.02123 -0.52361 0.02071 -0.52685 C 0.02005 -0.53032 0.01992 -0.53426 0.01914 -0.5375 C 0.01823 -0.5419 0.01654 -0.54537 0.01537 -0.54953 C 0.01302 -0.55856 0.01276 -0.56412 0.01094 -0.57361 C 0.0086 -0.58565 0.00742 -0.58889 0.00417 -0.60023 C 0.00391 -0.60301 0.00378 -0.60555 0.00339 -0.60833 C 0.00261 -0.61435 0.00091 -0.62222 0.00039 -0.62824 C -0.00052 -0.63958 0.00039 -0.63472 -0.00182 -0.64282 C -0.00208 -0.6456 -0.00234 -0.64838 -0.0026 -0.65092 C -0.00273 -0.65278 -0.00338 -0.6544 -0.00338 -0.65625 C -0.00312 -0.6706 -0.00273 -0.68472 -0.00182 -0.69884 C -0.00156 -0.70278 0.00196 -0.71273 0.00261 -0.71504 C 0.00912 -0.73657 0.0017 -0.71435 0.01016 -0.7375 C 0.01146 -0.7412 0.01224 -0.74537 0.01393 -0.74838 C 0.01485 -0.75 0.01602 -0.75162 0.01693 -0.7537 C 0.02136 -0.76366 0.01875 -0.76041 0.02292 -0.77222 C 0.0237 -0.77477 0.025 -0.77662 0.02591 -0.77893 C 0.02722 -0.78194 0.02839 -0.78518 0.02969 -0.78819 C 0.03164 -0.79282 0.03386 -0.79699 0.03568 -0.80162 C 0.04505 -0.825 0.03412 -0.79699 0.04245 -0.82037 C 0.04727 -0.83379 0.0418 -0.81713 0.04766 -0.83102 C 0.04909 -0.83449 0.04987 -0.84051 0.05065 -0.84421 C 0.0513 -0.84745 0.05222 -0.85046 0.05287 -0.8537 C 0.05339 -0.8581 0.05365 -0.8625 0.05443 -0.8669 C 0.05495 -0.87014 0.05547 -0.87315 0.05586 -0.87616 C 0.05625 -0.8794 0.05638 -0.88241 0.05664 -0.88565 C 0.0569 -0.89236 0.05703 -0.89884 0.05742 -0.90555 C 0.05755 -0.90879 0.05808 -0.9118 0.05821 -0.91504 C 0.05886 -0.9625 0.05873 -1.01018 0.05964 -1.05764 C 0.05977 -1.06041 0.06068 -1.06296 0.0612 -1.06551 C 0.06146 -1.06782 0.06159 -1.07014 0.06185 -1.07222 C 0.06446 -1.09004 0.06055 -1.05926 0.06341 -1.08171 C 0.06367 -1.08379 0.06367 -1.08611 0.0642 -1.08819 C 0.06472 -1.09074 0.06576 -1.09259 0.06641 -1.09491 C 0.0668 -1.09629 0.06693 -1.09768 0.06719 -1.09884 C 0.06758 -1.10116 0.0681 -1.10347 0.06862 -1.10555 C 0.06888 -1.10833 0.06901 -1.11088 0.0694 -1.11366 C 0.06953 -1.11504 0.07005 -1.1162 0.07018 -1.11759 C 0.07045 -1.1206 0.07071 -1.12384 0.07097 -1.12685 C 0.07084 -1.12778 0.07045 -1.15 0.06784 -1.15602 C 0.06719 -1.15764 0.06367 -1.16134 0.06263 -1.16273 C 0.06133 -1.16435 0.06029 -1.16666 0.05886 -1.16805 C 0.05729 -1.16944 0.05534 -1.16967 0.05365 -1.1706 C 0.04935 -1.17361 0.04545 -1.17824 0.04089 -1.18009 C 0.03867 -1.18102 0.03633 -1.18148 0.03412 -1.18264 C 0.03164 -1.18426 0.0293 -1.1868 0.0267 -1.18796 C 0.02448 -1.18912 0.02214 -1.18889 0.01992 -1.18935 L 0.00339 -1.19213 C -0.01237 -1.20231 0.00274 -1.19282 -0.01315 -1.20139 C -0.01536 -1.20254 -0.01758 -1.2044 -0.01979 -1.20532 C -0.02278 -1.20671 -0.02591 -1.20694 -0.02877 -1.2081 C -0.02982 -1.20833 -0.03177 -1.20949 -0.03177 -1.20949 " pathEditMode="relative" ptsTypes="AAAAAAAAAAAAAAAAAAAAAAAAAAAAAAAAAAAAAAAAAAAAAAAAAAAAAAAAAAAAAAAAAAAAAAAAAAAAAAAAAAAAAAAAAAAAAA">
                                      <p:cBhvr>
                                        <p:cTn id="1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3659 -0.0669 L -0.03659 -0.06666 C -0.03959 -0.06713 -0.04284 -0.06666 -0.04584 -0.06805 C -0.04753 -0.06898 -0.04857 -0.07199 -0.05 -0.07338 C -0.05052 -0.07407 -0.05131 -0.0743 -0.05196 -0.07477 C -0.05287 -0.07615 -0.05378 -0.07754 -0.05469 -0.0787 C -0.05534 -0.07963 -0.05612 -0.08009 -0.05664 -0.08148 C -0.05743 -0.08356 -0.06133 -0.09699 -0.06263 -0.10277 C -0.06316 -0.10486 -0.06368 -0.10717 -0.0642 -0.10949 C -0.06433 -0.1125 -0.06446 -0.11574 -0.06472 -0.11875 C -0.06498 -0.1206 -0.06524 -0.12222 -0.06537 -0.12407 C -0.06576 -0.12847 -0.06589 -0.1331 -0.06602 -0.1375 C -0.06563 -0.15162 -0.06563 -0.16597 -0.06472 -0.18009 C -0.06446 -0.18356 -0.06342 -0.18634 -0.06263 -0.18935 C -0.06094 -0.19815 -0.06368 -0.18819 -0.06003 -0.2 C -0.05977 -0.20277 -0.0599 -0.20555 -0.05938 -0.2081 C -0.05899 -0.21018 -0.05769 -0.21134 -0.0573 -0.21342 C -0.05651 -0.21759 -0.05677 -0.22245 -0.05599 -0.22685 L -0.05534 -0.23078 C -0.05573 -0.23865 -0.05534 -0.24722 -0.05664 -0.25486 C -0.05704 -0.25717 -0.05899 -0.2574 -0.06003 -0.25879 C -0.06771 -0.26828 -0.05677 -0.25555 -0.0642 -0.26273 C -0.06524 -0.26389 -0.06628 -0.26574 -0.06732 -0.26666 C -0.06941 -0.26852 -0.07162 -0.26852 -0.07344 -0.27083 C -0.07409 -0.27152 -0.07474 -0.27268 -0.07539 -0.27338 C -0.08204 -0.27893 -0.07409 -0.26967 -0.08099 -0.27731 C -0.08321 -0.28009 -0.08659 -0.28588 -0.08829 -0.28796 C -0.08933 -0.28935 -0.09063 -0.29051 -0.09154 -0.29213 C -0.09571 -0.29815 -0.09154 -0.29467 -0.09571 -0.29745 C -0.0961 -0.29884 -0.09662 -0.3 -0.09701 -0.30139 C -0.09753 -0.30324 -0.09844 -0.30486 -0.09909 -0.30671 C -0.09961 -0.30926 -0.10026 -0.31481 -0.10026 -0.31458 C -0.1 -0.32338 -0.10079 -0.33217 -0.09909 -0.34004 C -0.0987 -0.3419 -0.09805 -0.34352 -0.09753 -0.34537 C -0.0974 -0.34676 -0.09753 -0.34838 -0.09701 -0.3493 C -0.09649 -0.35069 -0.09545 -0.35092 -0.09493 -0.35208 C -0.0905 -0.36088 -0.09532 -0.35416 -0.09102 -0.36134 C -0.09037 -0.3625 -0.08959 -0.36296 -0.08894 -0.36412 C -0.08816 -0.36527 -0.08763 -0.3669 -0.08685 -0.36805 C -0.08555 -0.37014 -0.08412 -0.37106 -0.08282 -0.37338 C -0.08191 -0.37523 -0.08125 -0.37731 -0.08021 -0.3787 C -0.07162 -0.39074 -0.08529 -0.36759 -0.07618 -0.38264 C -0.07539 -0.38402 -0.075 -0.38565 -0.07409 -0.3868 C -0.07357 -0.3875 -0.07279 -0.3875 -0.07214 -0.38796 C -0.0698 -0.39051 -0.06797 -0.3949 -0.06537 -0.39606 C -0.06472 -0.39629 -0.06159 -0.39791 -0.06068 -0.39861 C -0.05417 -0.40602 -0.05912 -0.40277 -0.05391 -0.40532 C -0.05326 -0.40671 -0.05274 -0.40833 -0.05196 -0.40949 C -0.05131 -0.41018 -0.05052 -0.40995 -0.05 -0.41065 C -0.04766 -0.41319 -0.04545 -0.41574 -0.04323 -0.41875 C -0.03672 -0.42731 -0.04688 -0.41389 -0.03855 -0.42546 C -0.03711 -0.42731 -0.03581 -0.4287 -0.03451 -0.43078 C -0.03269 -0.43333 -0.03047 -0.43518 -0.02904 -0.43865 C -0.02748 -0.44259 -0.02579 -0.44722 -0.0237 -0.45069 C -0.02266 -0.45254 -0.02136 -0.45393 -0.02032 -0.45602 C -0.0198 -0.45717 -0.01954 -0.45879 -0.01901 -0.45995 C -0.01771 -0.46296 -0.01498 -0.46805 -0.01498 -0.46782 C -0.01472 -0.4699 -0.01472 -0.47176 -0.01433 -0.47338 C -0.01381 -0.47546 -0.01302 -0.47685 -0.01237 -0.4787 C -0.01081 -0.48264 -0.0099 -0.48588 -0.00899 -0.49074 C -0.00847 -0.49328 -0.00782 -0.49583 -0.00769 -0.49861 C -0.00743 -0.50092 -0.00743 -0.50324 -0.00691 -0.50532 C -0.00677 -0.50694 -0.00612 -0.5081 -0.0056 -0.50926 C -0.00586 -0.52708 -0.0056 -0.5449 -0.00612 -0.56273 C -0.00638 -0.56435 -0.0073 -0.56527 -0.00769 -0.56666 C -0.01016 -0.57685 -0.00547 -0.56319 -0.01029 -0.57592 C -0.01055 -0.57731 -0.01068 -0.5787 -0.01107 -0.58009 C -0.01211 -0.58472 -0.01237 -0.58541 -0.01368 -0.58935 C -0.01537 -0.60254 -0.01289 -0.58634 -0.01641 -0.6 C -0.01693 -0.60254 -0.01706 -0.60555 -0.01771 -0.6081 C -0.01797 -0.60949 -0.01862 -0.61065 -0.01901 -0.61203 C -0.02045 -0.61782 -0.02045 -0.62037 -0.02175 -0.62662 C -0.02227 -0.62893 -0.02266 -0.63102 -0.02292 -0.63333 C -0.02331 -0.63472 -0.02331 -0.63611 -0.0237 -0.63727 C -0.02422 -0.63935 -0.02513 -0.64097 -0.02579 -0.64259 C -0.0267 -0.65463 -0.02579 -0.64815 -0.02904 -0.66134 L -0.03047 -0.66666 C -0.03138 -0.67824 -0.03177 -0.67731 -0.02982 -0.69074 C -0.02917 -0.69444 -0.02709 -0.69652 -0.02579 -0.69861 C -0.02448 -0.70092 -0.02318 -0.70324 -0.02175 -0.70532 C -0.02071 -0.70694 -0.01941 -0.70787 -0.01836 -0.70926 C -0.0168 -0.71134 -0.01524 -0.71365 -0.01368 -0.71597 C -0.0073 -0.72546 -0.01289 -0.71805 -0.00834 -0.72407 C -0.00248 -0.7412 -0.00521 -0.73102 -0.00769 -0.77731 C -0.00769 -0.77963 -0.00899 -0.78078 -0.00951 -0.78264 C -0.01068 -0.78981 -0.01107 -0.79328 -0.01237 -0.8 C -0.01276 -0.80231 -0.01302 -0.8044 -0.01368 -0.80671 C -0.01472 -0.81111 -0.01628 -0.81527 -0.01706 -0.8199 C -0.0198 -0.8368 -0.01693 -0.8199 -0.0198 -0.83472 C -0.01993 -0.83588 -0.01993 -0.8375 -0.02032 -0.83865 C -0.02331 -0.84861 -0.02253 -0.83935 -0.02513 -0.85463 C -0.02552 -0.8574 -0.02579 -0.85995 -0.02644 -0.86273 C -0.0267 -0.86412 -0.02748 -0.86527 -0.02787 -0.86666 C -0.02839 -0.86921 -0.02852 -0.87222 -0.02904 -0.87453 L -0.03047 -0.87986 C -0.03073 -0.88264 -0.03086 -0.88541 -0.03112 -0.88796 C -0.03138 -0.89074 -0.03217 -0.89328 -0.03243 -0.89606 C -0.03269 -0.89768 -0.03295 -0.89953 -0.03321 -0.90139 C -0.03477 -0.91319 -0.03243 -0.89282 -0.03516 -0.91458 C -0.03529 -0.91574 -0.03581 -0.92338 -0.03659 -0.92523 C -0.03698 -0.92685 -0.03789 -0.92801 -0.03855 -0.92916 C -0.0405 -0.95208 -0.03776 -0.92384 -0.0405 -0.94398 C -0.04089 -0.94652 -0.04089 -0.9493 -0.04128 -0.95185 C -0.04141 -0.95324 -0.04167 -0.95463 -0.04193 -0.95602 C -0.04232 -0.95949 -0.04271 -0.96296 -0.04323 -0.96666 C -0.04349 -0.96828 -0.04362 -0.97014 -0.04388 -0.97199 L -0.04519 -0.98125 C -0.04636 -1.00463 -0.04662 -1.00347 -0.04519 -1.03588 C -0.04519 -1.03912 -0.04427 -1.04213 -0.04388 -1.04537 C -0.04362 -1.04745 -0.04349 -1.04977 -0.04323 -1.05185 C -0.0431 -1.05324 -0.04271 -1.05463 -0.04258 -1.05602 C -0.04232 -1.05764 -0.04219 -1.05949 -0.04193 -1.06134 C -0.04167 -1.0625 -0.04141 -1.06389 -0.04128 -1.06527 C -0.04076 -1.06875 -0.0405 -1.07245 -0.03985 -1.07592 L -0.03855 -1.08402 C -0.03829 -1.08518 -0.03789 -1.08657 -0.03789 -1.08796 L -0.03789 -1.11713 " pathEditMode="relative" rAng="0" ptsTypes="AAAAAAAAAAAAAAAAAAAAAAAAAAAAAAAAAAAAAAAAAAAAAAAAAAAAAAAAAAAAAAAAAAAAAAAAAAAAAAAAAAAAAAAAAAAAAAAAAAAAAAAAAAAAAAAAAAAAA">
                                      <p:cBhvr>
                                        <p:cTn id="1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-5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 descr="图片包含 屏幕截图&#10;&#10;自动生成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2" y="697433"/>
            <a:ext cx="11085341" cy="567593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 rot="364280">
            <a:off x="2252771" y="3219624"/>
            <a:ext cx="480221" cy="60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图片包含 室内, 墙壁, 窗户, 卫生间&#10;&#10;已生成高可信度的说明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08" y="3000947"/>
            <a:ext cx="670031" cy="914285"/>
          </a:xfrm>
          <a:prstGeom prst="rect">
            <a:avLst/>
          </a:prstGeom>
        </p:spPr>
      </p:pic>
      <p:pic>
        <p:nvPicPr>
          <p:cNvPr id="24" name="图片 23" descr="图片包含 窗户, 卫生间, 门, 建筑物&#10;&#10;已生成极高可信度的说明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353">
            <a:off x="2183177" y="3005780"/>
            <a:ext cx="616258" cy="88292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7383339" y="4518498"/>
            <a:ext cx="376577" cy="65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242436">
            <a:off x="5379475" y="2094359"/>
            <a:ext cx="439223" cy="512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485281">
            <a:off x="9139898" y="2524394"/>
            <a:ext cx="495112" cy="483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包含 室内, 墙壁, 窗户, 卫生间&#10;&#10;已生成高可信度的说明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54">
            <a:off x="5336863" y="2063739"/>
            <a:ext cx="603729" cy="560029"/>
          </a:xfrm>
          <a:prstGeom prst="rect">
            <a:avLst/>
          </a:prstGeom>
        </p:spPr>
      </p:pic>
      <p:pic>
        <p:nvPicPr>
          <p:cNvPr id="33" name="图片 32" descr="图片包含 窗户, 卫生间, 门, 建筑物&#10;&#10;已生成极高可信度的说明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9823">
            <a:off x="5333633" y="2074802"/>
            <a:ext cx="573915" cy="551237"/>
          </a:xfrm>
          <a:prstGeom prst="rect">
            <a:avLst/>
          </a:prstGeom>
        </p:spPr>
      </p:pic>
      <p:pic>
        <p:nvPicPr>
          <p:cNvPr id="36" name="图片 35" descr="图片包含 室内, 墙壁, 窗户, 卫生间&#10;&#10;已生成高可信度的说明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435" y="4484970"/>
            <a:ext cx="504842" cy="744963"/>
          </a:xfrm>
          <a:prstGeom prst="rect">
            <a:avLst/>
          </a:prstGeom>
        </p:spPr>
      </p:pic>
      <p:pic>
        <p:nvPicPr>
          <p:cNvPr id="37" name="图片 36" descr="图片包含 窗户, 卫生间, 门, 建筑物&#10;&#10;已生成极高可信度的说明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801" y="4484970"/>
            <a:ext cx="481652" cy="723030"/>
          </a:xfrm>
          <a:prstGeom prst="rect">
            <a:avLst/>
          </a:prstGeom>
        </p:spPr>
      </p:pic>
      <p:pic>
        <p:nvPicPr>
          <p:cNvPr id="38" name="图片 37" descr="图片包含 室内, 墙壁, 窗户, 卫生间&#10;&#10;已生成高可信度的说明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7107">
            <a:off x="9068945" y="2389706"/>
            <a:ext cx="567823" cy="694768"/>
          </a:xfrm>
          <a:prstGeom prst="rect">
            <a:avLst/>
          </a:prstGeom>
        </p:spPr>
      </p:pic>
      <p:pic>
        <p:nvPicPr>
          <p:cNvPr id="39" name="图片 38" descr="图片包含 窗户, 卫生间, 门, 建筑物&#10;&#10;已生成极高可信度的说明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5432" flipV="1">
            <a:off x="9066260" y="2443926"/>
            <a:ext cx="587099" cy="65232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10047360" y="-854908"/>
            <a:ext cx="1432121" cy="795528"/>
            <a:chOff x="3110444" y="753777"/>
            <a:chExt cx="1432121" cy="795528"/>
          </a:xfrm>
        </p:grpSpPr>
        <p:sp>
          <p:nvSpPr>
            <p:cNvPr id="46" name="云形 45"/>
            <p:cNvSpPr/>
            <p:nvPr/>
          </p:nvSpPr>
          <p:spPr>
            <a:xfrm>
              <a:off x="3110444" y="753777"/>
              <a:ext cx="1432121" cy="795528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122873" y="896295"/>
              <a:ext cx="1407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Comic Sans MS" panose="030F0902030302020204" pitchFamily="66" charset="0"/>
                </a:rPr>
                <a:t>What’s</a:t>
              </a:r>
              <a:endParaRPr lang="zh-CN" altLang="en-US" sz="2800" b="1" dirty="0">
                <a:solidFill>
                  <a:srgbClr val="FF0000"/>
                </a:solidFill>
                <a:latin typeface="Comic Sans MS" panose="030F0902030302020204" pitchFamily="66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574085" y="-854908"/>
            <a:ext cx="1456980" cy="795528"/>
            <a:chOff x="4797542" y="705947"/>
            <a:chExt cx="1456980" cy="795528"/>
          </a:xfrm>
        </p:grpSpPr>
        <p:sp>
          <p:nvSpPr>
            <p:cNvPr id="47" name="云形 46"/>
            <p:cNvSpPr/>
            <p:nvPr/>
          </p:nvSpPr>
          <p:spPr>
            <a:xfrm>
              <a:off x="4797542" y="705947"/>
              <a:ext cx="1432121" cy="795528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987411" y="833080"/>
              <a:ext cx="1267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Comic Sans MS" panose="030F0902030302020204" pitchFamily="66" charset="0"/>
                </a:rPr>
                <a:t>your</a:t>
              </a:r>
              <a:endParaRPr lang="zh-CN" altLang="en-US" sz="2800" b="1" dirty="0">
                <a:solidFill>
                  <a:srgbClr val="FF0000"/>
                </a:solidFill>
                <a:latin typeface="Comic Sans MS" panose="030F0902030302020204" pitchFamily="66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258840" y="-817927"/>
            <a:ext cx="1432121" cy="795528"/>
            <a:chOff x="6536631" y="725605"/>
            <a:chExt cx="1432121" cy="795528"/>
          </a:xfrm>
        </p:grpSpPr>
        <p:sp>
          <p:nvSpPr>
            <p:cNvPr id="48" name="云形 47"/>
            <p:cNvSpPr/>
            <p:nvPr/>
          </p:nvSpPr>
          <p:spPr>
            <a:xfrm>
              <a:off x="6536631" y="725605"/>
              <a:ext cx="1432121" cy="795528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701641" y="843149"/>
              <a:ext cx="1267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Comic Sans MS" panose="030F0902030302020204" pitchFamily="66" charset="0"/>
                </a:rPr>
                <a:t>name?</a:t>
              </a:r>
              <a:endParaRPr lang="zh-CN" altLang="en-US" sz="2800" b="1" dirty="0">
                <a:solidFill>
                  <a:srgbClr val="FF0000"/>
                </a:solidFill>
                <a:latin typeface="Comic Sans MS" panose="030F0902030302020204" pitchFamily="66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 flipH="1">
            <a:off x="2444003" y="2766337"/>
            <a:ext cx="1220988" cy="1692645"/>
            <a:chOff x="1086958" y="2873751"/>
            <a:chExt cx="1293911" cy="1692645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519" y="2873751"/>
              <a:ext cx="918350" cy="1692645"/>
            </a:xfrm>
            <a:prstGeom prst="rect">
              <a:avLst/>
            </a:prstGeom>
          </p:spPr>
        </p:pic>
        <p:sp>
          <p:nvSpPr>
            <p:cNvPr id="55" name="矩形: 圆角 54"/>
            <p:cNvSpPr/>
            <p:nvPr/>
          </p:nvSpPr>
          <p:spPr>
            <a:xfrm>
              <a:off x="1568391" y="3603447"/>
              <a:ext cx="548649" cy="3426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86958" y="3624975"/>
              <a:ext cx="1125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Thomas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124261" y="1566250"/>
            <a:ext cx="1050202" cy="1474456"/>
            <a:chOff x="3708072" y="2886296"/>
            <a:chExt cx="1107747" cy="163611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08072" y="2886296"/>
              <a:ext cx="1107747" cy="1636118"/>
            </a:xfrm>
            <a:prstGeom prst="rect">
              <a:avLst/>
            </a:prstGeom>
          </p:spPr>
        </p:pic>
        <p:sp>
          <p:nvSpPr>
            <p:cNvPr id="58" name="矩形: 圆角 57"/>
            <p:cNvSpPr/>
            <p:nvPr/>
          </p:nvSpPr>
          <p:spPr>
            <a:xfrm>
              <a:off x="3964060" y="3600417"/>
              <a:ext cx="548649" cy="3426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026007" y="3625466"/>
              <a:ext cx="567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Ben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753430" y="2029206"/>
            <a:ext cx="1198852" cy="1474263"/>
            <a:chOff x="9560593" y="2938625"/>
            <a:chExt cx="1198852" cy="1474263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0593" y="2938625"/>
              <a:ext cx="1198852" cy="1474263"/>
            </a:xfrm>
            <a:prstGeom prst="rect">
              <a:avLst/>
            </a:prstGeom>
          </p:spPr>
        </p:pic>
        <p:sp>
          <p:nvSpPr>
            <p:cNvPr id="63" name="矩形: 圆角 62"/>
            <p:cNvSpPr/>
            <p:nvPr/>
          </p:nvSpPr>
          <p:spPr>
            <a:xfrm>
              <a:off x="9879356" y="3695025"/>
              <a:ext cx="548649" cy="3426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9941303" y="3720074"/>
              <a:ext cx="567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Lily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335129" y="83795"/>
            <a:ext cx="1630599" cy="60285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01262" y="169747"/>
            <a:ext cx="5689101" cy="999315"/>
            <a:chOff x="34125" y="209136"/>
            <a:chExt cx="4484746" cy="999315"/>
          </a:xfrm>
        </p:grpSpPr>
        <p:sp>
          <p:nvSpPr>
            <p:cNvPr id="9" name="文本框 8"/>
            <p:cNvSpPr txBox="1"/>
            <p:nvPr/>
          </p:nvSpPr>
          <p:spPr>
            <a:xfrm>
              <a:off x="1171664" y="285121"/>
              <a:ext cx="33472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Click </a:t>
              </a:r>
              <a:r>
                <a:rPr lang="en-US" altLang="zh-CN" dirty="0" smtClean="0">
                  <a:latin typeface="Bahnschrift Light" panose="020B0502040204020203" pitchFamily="34" charset="0"/>
                </a:rPr>
                <a:t>on the boy and </a:t>
              </a:r>
              <a:r>
                <a:rPr lang="en-US" altLang="zh-CN" dirty="0">
                  <a:latin typeface="Bahnschrift Light" panose="020B0502040204020203" pitchFamily="34" charset="0"/>
                </a:rPr>
                <a:t>Answer questions.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5" y="209136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CN" dirty="0"/>
                <a:t>Practice</a:t>
              </a:r>
              <a:endParaRPr lang="zh-CN" altLang="en-US" dirty="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279161" y="4052168"/>
            <a:ext cx="864634" cy="1654961"/>
            <a:chOff x="6481502" y="2516560"/>
            <a:chExt cx="987034" cy="1767872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502" y="2516560"/>
              <a:ext cx="987034" cy="1767872"/>
            </a:xfrm>
            <a:prstGeom prst="rect">
              <a:avLst/>
            </a:prstGeom>
          </p:spPr>
        </p:pic>
        <p:sp>
          <p:nvSpPr>
            <p:cNvPr id="61" name="矩形: 圆角 60"/>
            <p:cNvSpPr/>
            <p:nvPr/>
          </p:nvSpPr>
          <p:spPr>
            <a:xfrm>
              <a:off x="6659827" y="3172535"/>
              <a:ext cx="548649" cy="3426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705687" y="3172817"/>
              <a:ext cx="567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Iris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60768" r="65099" b="1815"/>
          <a:stretch>
            <a:fillRect/>
          </a:stretch>
        </p:blipFill>
        <p:spPr>
          <a:xfrm>
            <a:off x="4207956" y="4547177"/>
            <a:ext cx="798250" cy="1702052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60768" r="65099" b="1815"/>
          <a:stretch>
            <a:fillRect/>
          </a:stretch>
        </p:blipFill>
        <p:spPr>
          <a:xfrm>
            <a:off x="1568964" y="3336081"/>
            <a:ext cx="798250" cy="1702052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60768" r="65099" b="1815"/>
          <a:stretch>
            <a:fillRect/>
          </a:stretch>
        </p:blipFill>
        <p:spPr>
          <a:xfrm>
            <a:off x="4906242" y="2303478"/>
            <a:ext cx="798250" cy="1702052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60768" r="65099" b="1815"/>
          <a:stretch>
            <a:fillRect/>
          </a:stretch>
        </p:blipFill>
        <p:spPr>
          <a:xfrm>
            <a:off x="8172229" y="1788653"/>
            <a:ext cx="798250" cy="17020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28945 0.215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36511 0.2384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55" y="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111E-6 L 0.17669 0.22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00972 L -0.00312 0.00995 C -0.02265 0.02291 -0.00559 0.01342 -0.04049 0.01736 C -0.06054 0.0199 -0.08802 0.02615 -0.10807 0.03032 C -0.11471 0.03148 -0.12109 0.03217 -0.12773 0.03333 C -0.12981 0.03518 -0.13177 0.03819 -0.13411 0.03819 C -0.15091 0.03912 -0.1677 0.03981 -0.18424 0.0368 C -0.18763 0.03588 -0.1901 0.02963 -0.19244 0.02569 C -0.19531 0.0206 -0.19869 0.01666 -0.20104 0.01111 C -0.2039 0.00347 -0.20208 0.00764 -0.20651 -0.00139 C -0.2069 -0.00371 -0.20703 -0.00602 -0.20742 -0.00787 C -0.20807 -0.01227 -0.20924 -0.01644 -0.21028 -0.02084 C -0.20989 -0.02848 -0.21041 -0.03704 -0.20924 -0.04445 C -0.20833 -0.0507 -0.20507 -0.05417 -0.20286 -0.0588 C -0.19987 -0.06435 -0.2 -0.06482 -0.19817 -0.07153 C -0.1983 -0.07593 -0.19778 -0.08172 -0.19908 -0.08588 C -0.19987 -0.0882 -0.20807 -0.09653 -0.21028 -0.09838 C -0.2121 -0.10301 -0.21445 -0.10764 -0.21588 -0.11297 C -0.21705 -0.11806 -0.21744 -0.12431 -0.21744 -0.1301 C -0.21796 -0.14607 -0.21679 -0.16204 -0.21679 -0.17755 L -0.21679 -0.17732 " pathEditMode="relative" rAng="0" ptsTypes="AAAAAAAAAAAAAAAAAAA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7 -0.00695 L 0.00937 -0.00672 C 0.01484 -0.00602 0.01614 -0.00672 0.02044 -0.0044 C 0.022 -0.00348 0.02357 -0.00324 0.02487 -0.00186 C 0.03216 0.00694 0.02083 -0.00672 0.03008 0.00486 C 0.03242 0.00787 0.03528 0.01064 0.0375 0.01412 C 0.04049 0.01852 0.03906 0.01805 0.04271 0.02199 C 0.04414 0.02361 0.0457 0.02477 0.04713 0.02592 C 0.04844 0.0287 0.04948 0.03148 0.05091 0.03402 C 0.05156 0.03495 0.05247 0.03541 0.05312 0.03657 C 0.05651 0.04259 0.05247 0.03935 0.0569 0.04189 C 0.0595 0.04514 0.06159 0.04768 0.06497 0.04977 C 0.06575 0.05023 0.06653 0.05069 0.06719 0.05115 C 0.0707 0.05254 0.07409 0.05463 0.0776 0.05509 L 0.08958 0.05648 C 0.09401 0.05602 0.09844 0.05625 0.10286 0.05509 C 0.10377 0.05486 0.1043 0.05301 0.10508 0.05231 C 0.10586 0.05185 0.10664 0.05162 0.10742 0.05115 C 0.10755 0.04884 0.10781 0.04676 0.10807 0.04444 C 0.10833 0.04305 0.10872 0.04189 0.10885 0.04051 C 0.10911 0.03796 0.10924 0.03518 0.10963 0.03264 C 0.10976 0.03125 0.11015 0.03009 0.11028 0.0287 C 0.11068 0.02639 0.11041 0.02384 0.11107 0.02199 C 0.11172 0.02014 0.11302 0.01944 0.11406 0.01805 C 0.11653 0.01481 0.11575 0.01574 0.11849 0.01412 C 0.11927 0.01319 0.11992 0.01203 0.1207 0.01157 C 0.12161 0.01064 0.12265 0.01041 0.1237 0.01018 C 0.12617 0.00926 0.12864 0.00833 0.13112 0.0074 C 0.13854 0.00532 0.13294 0.00671 0.14232 0.00486 C 0.14427 0.00439 0.14622 0.0037 0.14818 0.00347 C 0.15768 0.00277 0.16706 0.00254 0.17643 0.00231 C 0.17799 0.00139 0.17956 0.00092 0.18086 -0.00047 C 0.18581 -0.00556 0.18333 -0.00348 0.18828 -0.00695 C 0.18906 -0.00834 0.18971 -0.00973 0.19062 -0.01088 C 0.19127 -0.01204 0.19232 -0.01227 0.19284 -0.01366 C 0.19362 -0.01598 0.19375 -0.01898 0.19427 -0.02153 L 0.19505 -0.02547 C 0.19466 -0.0382 0.19336 -0.06574 0.19505 -0.07824 C 0.19531 -0.08033 0.197 -0.0801 0.19805 -0.08102 C 0.19883 -0.08172 0.19948 -0.08287 0.20026 -0.08357 C 0.20091 -0.08426 0.20169 -0.08473 0.20247 -0.08496 C 0.20547 -0.08588 0.20833 -0.08681 0.21133 -0.0875 C 0.22448 -0.09051 0.21536 -0.08889 0.2388 -0.09028 C 0.24127 -0.09121 0.24388 -0.09167 0.24622 -0.09283 C 0.2582 -0.09861 0.24101 -0.09283 0.25443 -0.09676 C 0.25521 -0.09769 0.25599 -0.09861 0.25664 -0.09954 C 0.25768 -0.1007 0.25859 -0.10255 0.25963 -0.10348 C 0.26055 -0.10417 0.26159 -0.1044 0.26263 -0.10486 C 0.26341 -0.10648 0.26393 -0.10857 0.26484 -0.10996 C 0.26979 -0.11875 0.26458 -0.10602 0.26862 -0.11667 C 0.27031 -0.12616 0.26784 -0.11459 0.27148 -0.12454 C 0.272 -0.1257 0.272 -0.12732 0.27226 -0.12848 C 0.27305 -0.14885 0.27044 -0.14375 0.27383 -0.14954 L 0.27383 -0.14931 " pathEditMode="relative" rAng="0" ptsTypes="AAAAAAAAAAAAAAAAAAAAAAAAAAAAAAAAAAAAAAAAAAAAAAAAAAAAAA">
                                      <p:cBhvr>
                                        <p:cTn id="3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115 L 2.5E-6 0.00139 C 0.01536 -0.00903 0.01224 -0.00949 0.03489 -0.00209 C 0.0362 -0.00162 0.03724 0.00208 0.03854 0.0037 C 0.04518 0.01319 0.04179 0.00578 0.04804 0.01574 C 0.05781 0.03102 0.05195 0.02592 0.05937 0.03102 C 0.0612 0.03472 0.06354 0.04051 0.06562 0.04259 C 0.06719 0.0449 0.06888 0.0449 0.07083 0.04583 C 0.07174 0.04653 0.07265 0.04815 0.07344 0.04907 C 0.07461 0.05023 0.07591 0.05139 0.07721 0.05254 C 0.08398 0.05139 0.09114 0.05069 0.09817 0.04907 C 0.10182 0.04815 0.1013 0.04583 0.10429 0.04004 C 0.11198 0.02477 0.10416 0.04259 0.11041 0.02778 C 0.11354 0.01088 0.11041 0.0243 0.11484 0.01574 C 0.1233 -0.00047 0.11666 0.00671 0.12357 0.00115 C 0.12656 -0.00579 0.13008 -0.01482 0.1332 -0.0176 C 0.13437 -0.01852 0.13554 -0.01922 0.13685 -0.02014 C 0.13867 -0.02246 0.14205 -0.02616 0.14205 -0.0257 L 0.15794 -0.02338 C 0.16028 -0.0213 0.16067 -0.0081 0.16328 -0.00533 C 0.16562 -0.00209 0.16679 -0.00162 0.1694 0.0037 C 0.1707 0.00625 0.17161 0.00995 0.17265 0.0125 L 0.19049 0.00995 C 0.19284 0.00717 0.1957 -0.00857 0.1957 -0.0081 C 0.19622 -0.01111 0.19635 -0.01435 0.19661 -0.0176 C 0.19726 -0.02176 0.19791 -0.02523 0.19844 -0.0294 C 0.19896 -0.03334 0.1987 -0.0382 0.19922 -0.04121 C 0.20208 -0.05533 0.20403 -0.05949 0.2082 -0.06551 C 0.2095 -0.0676 0.21107 -0.06991 0.21237 -0.0713 C 0.21315 -0.07292 0.21419 -0.07338 0.21497 -0.07454 C 0.21679 -0.07685 0.21849 -0.08125 0.22044 -0.08334 C 0.22174 -0.08565 0.2233 -0.08496 0.22474 -0.08635 C 0.22643 -0.08797 0.22825 -0.09074 0.22995 -0.09236 C 0.23802 -0.09931 0.23476 -0.09607 0.23958 -0.10093 C 0.24388 -0.10093 0.24778 -0.1 0.25208 -0.09885 C 0.25364 -0.09838 0.25573 -0.09885 0.25716 -0.0956 C 0.26159 -0.08704 0.26185 -0.07963 0.26432 -0.06875 C 0.26445 -0.0676 0.26484 -0.06667 0.26549 -0.06551 L 0.26549 -0.06505 " pathEditMode="relative" rAng="0" ptsTypes="AAAAAAAAAAAAAAAAAAAAAAAAAAAAAAAAAAAAAAA">
                                      <p:cBhvr>
                                        <p:cTn id="5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8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995 L -0.00234 0.01019 C -0.00117 0.01065 0.00482 0.01597 0.00703 0.01921 C 0.00807 0.0206 0.00873 0.02269 0.00964 0.02407 C 0.01094 0.02569 0.0125 0.02708 0.0138 0.0287 C 0.02461 0.04329 0.01498 0.03171 0.02175 0.03981 C 0.02253 0.04167 0.02292 0.04421 0.0237 0.04606 C 0.02435 0.04722 0.02513 0.04815 0.02578 0.04931 C 0.02656 0.05093 0.02748 0.05231 0.02839 0.05394 C 0.02982 0.05694 0.03099 0.06019 0.03229 0.06343 L 0.03438 0.06806 L 0.03646 0.07315 C 0.03685 0.075 0.03711 0.07755 0.03776 0.07917 C 0.03828 0.08079 0.03932 0.08079 0.03971 0.08241 C 0.0405 0.08495 0.04141 0.09444 0.0418 0.09815 C 0.04193 0.11019 0.04154 0.12269 0.04245 0.13449 C 0.04284 0.13843 0.04583 0.13958 0.04714 0.14097 C 0.04805 0.14167 0.04896 0.14306 0.04987 0.14398 C 0.05091 0.14491 0.05208 0.14514 0.05313 0.1456 C 0.05404 0.14583 0.05495 0.14653 0.05586 0.14699 C 0.05846 0.14907 0.06029 0.15046 0.0625 0.15347 C 0.06393 0.15532 0.06537 0.15694 0.06654 0.15972 L 0.06849 0.16458 C 0.06875 0.1662 0.06901 0.16782 0.06927 0.16921 C 0.06966 0.17153 0.07057 0.17338 0.07057 0.17569 C 0.07096 0.1963 0.07162 0.20741 0.06927 0.22292 C 0.06875 0.22569 0.06849 0.22847 0.06797 0.23102 C 0.06745 0.23241 0.06641 0.23264 0.06589 0.23403 C 0.06511 0.23611 0.06458 0.23819 0.0638 0.24051 C 0.06341 0.2419 0.06315 0.24375 0.0625 0.24514 C 0.06198 0.24653 0.0612 0.24699 0.06055 0.24815 C 0.05964 0.25023 0.05886 0.25255 0.05781 0.25463 C 0.05729 0.25602 0.05638 0.25648 0.05586 0.25764 C 0.05443 0.26065 0.05182 0.26736 0.05182 0.26759 C 0.05208 0.26991 0.05195 0.27292 0.05248 0.275 C 0.05287 0.27685 0.05391 0.27708 0.05456 0.27847 C 0.05521 0.27986 0.05586 0.28148 0.05651 0.2831 C 0.0569 0.28611 0.05807 0.28935 0.05781 0.29259 C 0.05755 0.29514 0.05781 0.29815 0.05716 0.30023 C 0.05625 0.30417 0.0543 0.30648 0.05313 0.30995 C 0.0513 0.31574 0.05104 0.31713 0.04844 0.32245 C 0.04805 0.32338 0.04453 0.3294 0.04375 0.33056 C 0.0431 0.33102 0.04245 0.33148 0.0418 0.33194 C 0.03998 0.3338 0.03828 0.33681 0.03646 0.33819 C 0.03164 0.34213 0.03763 0.3375 0.03177 0.34167 C 0.03099 0.3419 0.03034 0.34282 0.02982 0.34306 C 0.02852 0.34375 0.02734 0.34421 0.0263 0.34468 C 0.02578 0.34491 0.02513 0.34583 0.02448 0.3463 C 0.02318 0.34745 0.02057 0.35023 0.01901 0.35116 C 0.01602 0.35278 0.01367 0.35324 0.01042 0.35417 C 0.00547 0.35787 0.00768 0.35579 0.00365 0.36042 C 0.00313 0.36273 0.003 0.36481 0.00234 0.3669 C 0.00156 0.36898 0.00065 0.37106 -0.00039 0.37315 C -0.00273 0.37801 -0.00404 0.3794 -0.00703 0.38264 C -0.00807 0.3838 -0.00924 0.38449 -0.01042 0.38565 C -0.01875 0.39468 -0.00846 0.38449 -0.0151 0.39051 C -0.01614 0.39144 -0.01732 0.39282 -0.01849 0.39375 C -0.02005 0.39491 -0.0237 0.39676 -0.0237 0.39699 C -0.02435 0.39792 -0.025 0.39907 -0.02578 0.39977 C -0.02825 0.40324 -0.0276 0.39931 -0.02969 0.40625 C -0.03255 0.41528 -0.02943 0.41019 -0.03307 0.41736 C -0.03555 0.42199 -0.0345 0.41921 -0.03711 0.42199 C -0.03841 0.42338 -0.03971 0.42523 -0.04114 0.42662 C -0.04167 0.42755 -0.04245 0.42778 -0.0431 0.42847 C -0.04427 0.4294 -0.04531 0.43079 -0.04648 0.43148 C -0.04779 0.43264 -0.04909 0.43264 -0.05052 0.4331 C -0.05234 0.43472 -0.05404 0.43634 -0.05586 0.43773 C -0.05781 0.43958 -0.06068 0.44028 -0.0625 0.4412 C -0.06367 0.44213 -0.06719 0.44606 -0.06914 0.44722 C -0.07109 0.44861 -0.07318 0.44954 -0.07526 0.45046 C -0.07877 0.45463 -0.08242 0.4588 -0.08594 0.46296 C -0.09987 0.48056 -0.10156 0.48472 -0.11601 0.49954 C -0.11901 0.50278 -0.12239 0.5044 -0.12526 0.50741 C -0.12786 0.51019 -0.13008 0.51435 -0.13268 0.5169 C -0.13424 0.51852 -0.13581 0.51898 -0.13737 0.52014 C -0.1418 0.52315 -0.14062 0.52245 -0.14414 0.52662 C -0.16185 0.51227 -0.14674 0.52593 -0.14544 0.40625 C -0.14544 0.40463 -0.14505 0.40324 -0.14479 0.40139 C -0.14427 0.39931 -0.14388 0.39745 -0.14336 0.39514 C -0.14088 0.38148 -0.14427 0.39769 -0.14206 0.38727 L -0.14206 0.38773 " pathEditMode="relative" rAng="0" ptsTypes="AAAAAAAAAAAAAAAAAAAAAAAAAAAAAAAAAAAAAAAAAAAAAAAAAAAAAAAAAAAAAAAAAAAAAAAAAAAAAAAAA">
                                      <p:cBhvr>
                                        <p:cTn id="7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2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"/>
            <a:ext cx="12192000" cy="68579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5" b="89862" l="8308" r="92308">
                        <a14:foregroundMark x1="9231" y1="18433" x2="13385" y2="19508"/>
                        <a14:foregroundMark x1="16462" y1="17512" x2="37692" y2="19662"/>
                        <a14:foregroundMark x1="44308" y1="17819" x2="86462" y2="19201"/>
                        <a14:foregroundMark x1="90308" y1="18433" x2="88000" y2="47465"/>
                        <a14:foregroundMark x1="89385" y1="20737" x2="90615" y2="40092"/>
                        <a14:foregroundMark x1="90615" y1="40092" x2="87692" y2="66667"/>
                        <a14:foregroundMark x1="90000" y1="67435" x2="92154" y2="67435"/>
                        <a14:foregroundMark x1="60308" y1="68817" x2="63846" y2="75115"/>
                        <a14:foregroundMark x1="63846" y1="75115" x2="64308" y2="78495"/>
                        <a14:foregroundMark x1="8923" y1="66513" x2="9231" y2="67281"/>
                        <a14:foregroundMark x1="8308" y1="17051" x2="9231" y2="20123"/>
                        <a14:foregroundMark x1="14154" y1="16897" x2="22462" y2="16897"/>
                        <a14:foregroundMark x1="22462" y1="16897" x2="30923" y2="16590"/>
                        <a14:foregroundMark x1="30923" y1="16590" x2="92308" y2="19048"/>
                        <a14:foregroundMark x1="24615" y1="16436" x2="42923" y2="17665"/>
                        <a14:foregroundMark x1="28923" y1="35330" x2="40154" y2="59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637" b="14150"/>
          <a:stretch>
            <a:fillRect/>
          </a:stretch>
        </p:blipFill>
        <p:spPr>
          <a:xfrm>
            <a:off x="2540300" y="1204885"/>
            <a:ext cx="7111399" cy="51433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23" b="93182" l="3822" r="89809">
                        <a14:foregroundMark x1="3822" y1="19318" x2="26752" y2="33523"/>
                        <a14:foregroundMark x1="31210" y1="19886" x2="59873" y2="13636"/>
                        <a14:foregroundMark x1="43949" y1="15909" x2="71338" y2="10227"/>
                        <a14:foregroundMark x1="67516" y1="8523" x2="61783" y2="44318"/>
                        <a14:foregroundMark x1="56051" y1="76705" x2="46497" y2="86364"/>
                        <a14:foregroundMark x1="38217" y1="86364" x2="36943" y2="93182"/>
                        <a14:foregroundMark x1="71975" y1="41477" x2="76433" y2="43750"/>
                        <a14:foregroundMark x1="36943" y1="42045" x2="38854" y2="64773"/>
                        <a14:foregroundMark x1="16561" y1="46591" x2="21019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5941" y="1671622"/>
            <a:ext cx="1314359" cy="14734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355880" y="71143"/>
            <a:ext cx="1630599" cy="60285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31303" y="172515"/>
            <a:ext cx="4714612" cy="748316"/>
            <a:chOff x="1521" y="319959"/>
            <a:chExt cx="4714612" cy="748316"/>
          </a:xfrm>
        </p:grpSpPr>
        <p:sp>
          <p:nvSpPr>
            <p:cNvPr id="6" name="文本框 5"/>
            <p:cNvSpPr txBox="1"/>
            <p:nvPr/>
          </p:nvSpPr>
          <p:spPr>
            <a:xfrm>
              <a:off x="1368926" y="421944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Click and say.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21" y="319959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Wrap-up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23" b="93182" l="3822" r="89809">
                        <a14:foregroundMark x1="3822" y1="19318" x2="26752" y2="33523"/>
                        <a14:foregroundMark x1="31210" y1="19886" x2="59873" y2="13636"/>
                        <a14:foregroundMark x1="43949" y1="15909" x2="71338" y2="10227"/>
                        <a14:foregroundMark x1="67516" y1="8523" x2="61783" y2="44318"/>
                        <a14:foregroundMark x1="56051" y1="76705" x2="46497" y2="86364"/>
                        <a14:foregroundMark x1="38217" y1="86364" x2="36943" y2="93182"/>
                        <a14:foregroundMark x1="71975" y1="41477" x2="76433" y2="43750"/>
                        <a14:foregroundMark x1="36943" y1="42045" x2="38854" y2="64773"/>
                        <a14:foregroundMark x1="16561" y1="46591" x2="21019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958873" y="3776539"/>
            <a:ext cx="956223" cy="12011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47091" y="1881455"/>
            <a:ext cx="234890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Words: </a:t>
            </a:r>
            <a:endParaRPr lang="en-US" altLang="zh-CN" sz="2000" b="1" dirty="0"/>
          </a:p>
          <a:p>
            <a:r>
              <a:rPr lang="en-US" altLang="zh-CN" dirty="0"/>
              <a:t>Good morning!</a:t>
            </a:r>
            <a:endParaRPr lang="en-US" altLang="zh-CN" dirty="0"/>
          </a:p>
          <a:p>
            <a:r>
              <a:rPr lang="en-US" altLang="zh-CN" dirty="0"/>
              <a:t>Good afternoon!</a:t>
            </a:r>
            <a:endParaRPr lang="en-US" altLang="zh-CN" dirty="0"/>
          </a:p>
          <a:p>
            <a:r>
              <a:rPr lang="en-US" altLang="zh-CN" dirty="0"/>
              <a:t>Good-bye!</a:t>
            </a:r>
            <a:endParaRPr lang="en-US" altLang="zh-CN" dirty="0"/>
          </a:p>
          <a:p>
            <a:r>
              <a:rPr lang="en-US" altLang="zh-CN" dirty="0"/>
              <a:t>teacher </a:t>
            </a:r>
            <a:endParaRPr lang="en-US" altLang="zh-CN" dirty="0"/>
          </a:p>
          <a:p>
            <a:r>
              <a:rPr lang="en-US" altLang="zh-CN" dirty="0"/>
              <a:t>Classmate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2000" b="1" dirty="0"/>
              <a:t>Grammar: </a:t>
            </a:r>
            <a:endParaRPr lang="en-US" altLang="zh-CN" sz="2000" b="1" dirty="0"/>
          </a:p>
          <a:p>
            <a:r>
              <a:rPr lang="en-US" altLang="zh-CN" dirty="0"/>
              <a:t>What’s your name?</a:t>
            </a:r>
            <a:endParaRPr lang="en-US" altLang="zh-CN" dirty="0"/>
          </a:p>
          <a:p>
            <a:r>
              <a:rPr lang="en-US" altLang="zh-CN" dirty="0"/>
              <a:t>My name is ….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620634" y="1881455"/>
            <a:ext cx="3203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Sentences: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Hello, boys and girls!</a:t>
            </a:r>
            <a:endParaRPr lang="en-US" altLang="zh-CN" dirty="0"/>
          </a:p>
          <a:p>
            <a:r>
              <a:rPr lang="en-US" altLang="zh-CN" dirty="0"/>
              <a:t>Hello, teacher!</a:t>
            </a:r>
            <a:endParaRPr lang="en-US" altLang="zh-CN" dirty="0"/>
          </a:p>
          <a:p>
            <a:r>
              <a:rPr lang="en-US" altLang="zh-CN" dirty="0"/>
              <a:t>Good morning, boys and girls!</a:t>
            </a:r>
            <a:endParaRPr lang="en-US" altLang="zh-CN" dirty="0"/>
          </a:p>
          <a:p>
            <a:r>
              <a:rPr lang="en-US" altLang="zh-CN" dirty="0"/>
              <a:t>Good morning, teacher!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81"/>
            <a:ext cx="12192000" cy="6857919"/>
            <a:chOff x="0" y="40"/>
            <a:chExt cx="12192000" cy="6857919"/>
          </a:xfrm>
        </p:grpSpPr>
        <p:pic>
          <p:nvPicPr>
            <p:cNvPr id="5" name="图片 4" descr="图片包含 地图&#10;&#10;自动生成的说明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"/>
              <a:ext cx="12192000" cy="685791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8" t="9973" r="77573" b="81236"/>
            <a:stretch>
              <a:fillRect/>
            </a:stretch>
          </p:blipFill>
          <p:spPr>
            <a:xfrm>
              <a:off x="549182" y="818171"/>
              <a:ext cx="2907081" cy="60285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95379" y="920208"/>
              <a:ext cx="2287270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Teaching objective</a:t>
              </a:r>
              <a:endParaRPr lang="en-US" altLang="zh-CN" sz="2000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4" name="副标题 2"/>
          <p:cNvSpPr txBox="1"/>
          <p:nvPr/>
        </p:nvSpPr>
        <p:spPr>
          <a:xfrm>
            <a:off x="2288189" y="2128837"/>
            <a:ext cx="7428865" cy="3463290"/>
          </a:xfrm>
          <a:prstGeom prst="rect">
            <a:avLst/>
          </a:prstGeom>
        </p:spPr>
        <p:txBody>
          <a:bodyPr vert="horz" lIns="68568" tIns="34284" rIns="68568" bIns="34284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Harrington" panose="04040505050A02020702" pitchFamily="82" charset="0"/>
              </a:rPr>
              <a:t>Grammar: </a:t>
            </a:r>
            <a:endParaRPr lang="en-US" altLang="zh-CN" sz="2800" b="1" dirty="0">
              <a:solidFill>
                <a:srgbClr val="FF0000"/>
              </a:solidFill>
              <a:latin typeface="Harrington" panose="04040505050A02020702" pitchFamily="82" charset="0"/>
            </a:endParaRPr>
          </a:p>
          <a:p>
            <a:pPr algn="l"/>
            <a:r>
              <a:rPr lang="en-US" altLang="zh-CN" dirty="0">
                <a:latin typeface="Comic Sans MS" panose="030F0902030302020204" pitchFamily="66" charset="0"/>
              </a:rPr>
              <a:t>What’s your name?</a:t>
            </a:r>
            <a:endParaRPr lang="en-US" altLang="zh-CN" dirty="0">
              <a:latin typeface="Comic Sans MS" panose="030F0902030302020204" pitchFamily="66" charset="0"/>
            </a:endParaRPr>
          </a:p>
          <a:p>
            <a:pPr algn="l"/>
            <a:r>
              <a:rPr lang="en-US" altLang="zh-CN" dirty="0">
                <a:latin typeface="Comic Sans MS" panose="030F0902030302020204" pitchFamily="66" charset="0"/>
              </a:rPr>
              <a:t>My name is ….</a:t>
            </a:r>
            <a:endParaRPr lang="en-US" altLang="zh-CN" dirty="0">
              <a:latin typeface="Comic Sans MS" panose="030F0902030302020204" pitchFamily="66" charset="0"/>
            </a:endParaRPr>
          </a:p>
          <a:p>
            <a:pPr algn="l"/>
            <a:endParaRPr lang="en-US" altLang="zh-CN" sz="2100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altLang="zh-CN" dirty="0">
                <a:latin typeface="Comic Sans MS" panose="030F0902030302020204" pitchFamily="66" charset="0"/>
              </a:rPr>
              <a:t>Thomas  Iris  Ben  Lily</a:t>
            </a:r>
            <a:endParaRPr lang="zh-CN" altLang="en-US" dirty="0">
              <a:latin typeface="Comic Sans MS" panose="030F0902030302020204" pitchFamily="66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37845" y="609600"/>
            <a:ext cx="3687445" cy="2533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2000" b="1">
              <a:solidFill>
                <a:srgbClr val="00B050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81"/>
            <a:ext cx="12192000" cy="6857919"/>
            <a:chOff x="0" y="40"/>
            <a:chExt cx="12192000" cy="6857919"/>
          </a:xfrm>
        </p:grpSpPr>
        <p:pic>
          <p:nvPicPr>
            <p:cNvPr id="5" name="图片 4" descr="图片包含 地图&#10;&#10;自动生成的说明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"/>
              <a:ext cx="12192000" cy="685791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8" t="9973" r="77573" b="81236"/>
            <a:stretch>
              <a:fillRect/>
            </a:stretch>
          </p:blipFill>
          <p:spPr>
            <a:xfrm>
              <a:off x="549182" y="818171"/>
              <a:ext cx="2907081" cy="60285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93311" y="920208"/>
              <a:ext cx="2287270" cy="3987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Classroom Rules</a:t>
              </a:r>
              <a:endParaRPr lang="en-US" altLang="zh-CN" sz="2000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537845" y="609600"/>
            <a:ext cx="3687445" cy="2533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zh-CN" sz="2000" b="1">
              <a:solidFill>
                <a:srgbClr val="00B05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85" y="1629679"/>
            <a:ext cx="1826165" cy="1866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936946" y="3566937"/>
            <a:ext cx="170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Eyes on me. 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  <p:pic>
        <p:nvPicPr>
          <p:cNvPr id="12" name="图片 11" descr="little-girl-at-school-des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777" y="3653644"/>
            <a:ext cx="1559316" cy="1676790"/>
          </a:xfrm>
          <a:prstGeom prst="rect">
            <a:avLst/>
          </a:prstGeom>
        </p:spPr>
      </p:pic>
      <p:pic>
        <p:nvPicPr>
          <p:cNvPr id="13" name="图片 12" descr="school-girl-raising-han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870" y="2720464"/>
            <a:ext cx="1361251" cy="17385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59454" y="4606566"/>
            <a:ext cx="170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Hands up.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09300" y="5448820"/>
            <a:ext cx="170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Sit well.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llo hello!_201937923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48281" y="794290"/>
            <a:ext cx="11061828" cy="55141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05" y="0"/>
            <a:ext cx="12191999" cy="68579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263404" y="95718"/>
            <a:ext cx="2397218" cy="60285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54730" y="197090"/>
            <a:ext cx="136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rPr>
              <a:t>Warm-up</a:t>
            </a:r>
            <a:endParaRPr lang="zh-CN" altLang="en-US" sz="2000" b="1" dirty="0">
              <a:ln>
                <a:solidFill>
                  <a:schemeClr val="accent2"/>
                </a:solidFill>
              </a:ln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19065" y="771200"/>
            <a:ext cx="11153870" cy="5829884"/>
            <a:chOff x="0" y="0"/>
            <a:chExt cx="1219200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hq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5732" y="875228"/>
              <a:ext cx="1032034" cy="8354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1362" y="900145"/>
              <a:ext cx="1190476" cy="810562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050" y="1676450"/>
            <a:ext cx="4633447" cy="60004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8689" y="2901098"/>
            <a:ext cx="3675366" cy="44479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13" y="1381522"/>
            <a:ext cx="1046101" cy="104610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357862" y="1381522"/>
            <a:ext cx="1046101" cy="1046101"/>
            <a:chOff x="3793790" y="1445109"/>
            <a:chExt cx="1046101" cy="104610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90" y="1445109"/>
              <a:ext cx="1046101" cy="1046101"/>
            </a:xfrm>
            <a:prstGeom prst="rect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4040742" y="1679582"/>
              <a:ext cx="552195" cy="576089"/>
            </a:xfrm>
            <a:prstGeom prst="ellipse">
              <a:avLst/>
            </a:prstGeom>
            <a:solidFill>
              <a:srgbClr val="DADADA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3" idx="0"/>
            </p:cNvCxnSpPr>
            <p:nvPr/>
          </p:nvCxnSpPr>
          <p:spPr>
            <a:xfrm flipH="1">
              <a:off x="4316839" y="1679582"/>
              <a:ext cx="1" cy="260398"/>
            </a:xfrm>
            <a:prstGeom prst="line">
              <a:avLst/>
            </a:prstGeom>
            <a:ln w="19050">
              <a:solidFill>
                <a:srgbClr val="E87918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流程图: 接点 14"/>
            <p:cNvSpPr/>
            <p:nvPr/>
          </p:nvSpPr>
          <p:spPr>
            <a:xfrm>
              <a:off x="4291900" y="1919730"/>
              <a:ext cx="45719" cy="56209"/>
            </a:xfrm>
            <a:prstGeom prst="flowChartConnector">
              <a:avLst/>
            </a:prstGeom>
            <a:solidFill>
              <a:srgbClr val="E87918"/>
            </a:solidFill>
            <a:ln>
              <a:solidFill>
                <a:srgbClr val="E87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 flipV="1">
              <a:off x="4151362" y="1952515"/>
              <a:ext cx="158195" cy="124623"/>
            </a:xfrm>
            <a:prstGeom prst="line">
              <a:avLst/>
            </a:prstGeom>
            <a:ln w="19050">
              <a:solidFill>
                <a:srgbClr val="E87918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圆角矩形标注 1"/>
          <p:cNvSpPr/>
          <p:nvPr/>
        </p:nvSpPr>
        <p:spPr>
          <a:xfrm>
            <a:off x="8280249" y="2082048"/>
            <a:ext cx="2774031" cy="596383"/>
          </a:xfrm>
          <a:prstGeom prst="wedgeRoundRectCallout">
            <a:avLst/>
          </a:prstGeom>
          <a:solidFill>
            <a:srgbClr val="3097F6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Comic Sans MS" panose="030F0902030302020204" pitchFamily="66" charset="0"/>
              </a:rPr>
              <a:t>Good morning, Thomas.</a:t>
            </a:r>
            <a:endParaRPr lang="zh-CN" altLang="en-US" b="1" dirty="0">
              <a:solidFill>
                <a:srgbClr val="FFFF00"/>
              </a:solidFill>
              <a:latin typeface="Comic Sans MS" panose="030F0902030302020204" pitchFamily="66" charset="0"/>
            </a:endParaRPr>
          </a:p>
        </p:txBody>
      </p:sp>
      <p:sp>
        <p:nvSpPr>
          <p:cNvPr id="17" name="圆角矩形标注 16"/>
          <p:cNvSpPr/>
          <p:nvPr/>
        </p:nvSpPr>
        <p:spPr>
          <a:xfrm flipH="1">
            <a:off x="1158839" y="2860216"/>
            <a:ext cx="2797332" cy="568743"/>
          </a:xfrm>
          <a:prstGeom prst="wedgeRoundRectCallout">
            <a:avLst/>
          </a:prstGeom>
          <a:solidFill>
            <a:srgbClr val="E84948"/>
          </a:solidFill>
          <a:ln>
            <a:solidFill>
              <a:srgbClr val="E84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omic Sans MS" panose="030F0902030302020204" pitchFamily="66" charset="0"/>
              </a:rPr>
              <a:t>Good morning, teacher.</a:t>
            </a:r>
            <a:endParaRPr lang="en-US" altLang="zh-CN" b="1" dirty="0">
              <a:latin typeface="Comic Sans MS" panose="030F0902030302020204" pitchFamily="66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4" t="21838" r="25026" b="12326"/>
          <a:stretch>
            <a:fillRect/>
          </a:stretch>
        </p:blipFill>
        <p:spPr>
          <a:xfrm flipH="1">
            <a:off x="-1561527" y="3428958"/>
            <a:ext cx="2400479" cy="3293799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8290486" y="2088399"/>
            <a:ext cx="2774031" cy="596383"/>
          </a:xfrm>
          <a:prstGeom prst="wedgeRoundRectCallout">
            <a:avLst/>
          </a:prstGeom>
          <a:solidFill>
            <a:srgbClr val="3097F6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Comic Sans MS" panose="030F0902030302020204" pitchFamily="66" charset="0"/>
              </a:rPr>
              <a:t>Good morning, Lily.</a:t>
            </a:r>
            <a:endParaRPr lang="zh-CN" altLang="en-US" b="1" dirty="0">
              <a:solidFill>
                <a:srgbClr val="FFFF00"/>
              </a:solidFill>
              <a:latin typeface="Comic Sans MS" panose="030F0902030302020204" pitchFamily="66" charset="0"/>
            </a:endParaRPr>
          </a:p>
        </p:txBody>
      </p:sp>
      <p:sp>
        <p:nvSpPr>
          <p:cNvPr id="20" name="圆角矩形标注 19"/>
          <p:cNvSpPr/>
          <p:nvPr/>
        </p:nvSpPr>
        <p:spPr>
          <a:xfrm flipH="1">
            <a:off x="1158838" y="2861305"/>
            <a:ext cx="2797332" cy="568743"/>
          </a:xfrm>
          <a:prstGeom prst="wedgeRoundRectCallout">
            <a:avLst/>
          </a:prstGeom>
          <a:solidFill>
            <a:srgbClr val="BB4A04"/>
          </a:solidFill>
          <a:ln>
            <a:solidFill>
              <a:srgbClr val="E84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omic Sans MS" panose="030F0902030302020204" pitchFamily="66" charset="0"/>
              </a:rPr>
              <a:t>Good morning, teacher.</a:t>
            </a:r>
            <a:endParaRPr lang="en-US" altLang="zh-CN" b="1" dirty="0">
              <a:latin typeface="Comic Sans MS" panose="030F0902030302020204" pitchFamily="66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1"/>
            <a:ext cx="12191999" cy="685791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330993" y="95740"/>
            <a:ext cx="1911368" cy="60285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43402" y="195740"/>
            <a:ext cx="4660856" cy="718992"/>
            <a:chOff x="-85412" y="263492"/>
            <a:chExt cx="4660856" cy="718992"/>
          </a:xfrm>
        </p:grpSpPr>
        <p:sp>
          <p:nvSpPr>
            <p:cNvPr id="22" name="文本框 21"/>
            <p:cNvSpPr txBox="1"/>
            <p:nvPr/>
          </p:nvSpPr>
          <p:spPr>
            <a:xfrm>
              <a:off x="1228237" y="336153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T Says, </a:t>
              </a:r>
              <a:r>
                <a:rPr lang="en-US" altLang="zh-CN" dirty="0" err="1">
                  <a:latin typeface="Bahnschrift Light" panose="020B0502040204020203" pitchFamily="34" charset="0"/>
                </a:rPr>
                <a:t>Ss</a:t>
              </a:r>
              <a:r>
                <a:rPr lang="en-US" altLang="zh-CN" dirty="0">
                  <a:latin typeface="Bahnschrift Light" panose="020B0502040204020203" pitchFamily="34" charset="0"/>
                </a:rPr>
                <a:t> Say  1min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-85412" y="263492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Review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0.46289 -0.01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51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37448 0.0060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24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37448 0.0060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24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6" y="753950"/>
            <a:ext cx="11069388" cy="557454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893" y="1855035"/>
            <a:ext cx="4782825" cy="5380613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703" y="2690549"/>
            <a:ext cx="3052411" cy="3826812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8076443" y="1532386"/>
            <a:ext cx="3422709" cy="654575"/>
            <a:chOff x="7894040" y="1568741"/>
            <a:chExt cx="3144241" cy="654575"/>
          </a:xfrm>
        </p:grpSpPr>
        <p:sp>
          <p:nvSpPr>
            <p:cNvPr id="60" name="对话气泡: 圆角矩形 59"/>
            <p:cNvSpPr/>
            <p:nvPr/>
          </p:nvSpPr>
          <p:spPr>
            <a:xfrm>
              <a:off x="7894040" y="1568741"/>
              <a:ext cx="3112316" cy="654575"/>
            </a:xfrm>
            <a:prstGeom prst="wedgeRoundRectCallout">
              <a:avLst/>
            </a:prstGeom>
            <a:solidFill>
              <a:srgbClr val="FBC37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894040" y="1711362"/>
              <a:ext cx="3144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3097F6"/>
                  </a:solidFill>
                  <a:latin typeface="Comic Sans MS" panose="030F0902030302020204" pitchFamily="66" charset="0"/>
                </a:rPr>
                <a:t>Good afternoon, Ben!</a:t>
              </a:r>
              <a:endParaRPr lang="zh-CN" altLang="en-US" sz="2000" b="1" dirty="0">
                <a:solidFill>
                  <a:srgbClr val="3097F6"/>
                </a:solidFill>
                <a:latin typeface="Comic Sans MS" panose="030F0902030302020204" pitchFamily="66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448194" y="2619235"/>
            <a:ext cx="3422709" cy="654575"/>
            <a:chOff x="7894040" y="1568741"/>
            <a:chExt cx="3144241" cy="654575"/>
          </a:xfrm>
        </p:grpSpPr>
        <p:sp>
          <p:nvSpPr>
            <p:cNvPr id="63" name="对话气泡: 圆角矩形 62"/>
            <p:cNvSpPr/>
            <p:nvPr/>
          </p:nvSpPr>
          <p:spPr>
            <a:xfrm>
              <a:off x="7894040" y="1568741"/>
              <a:ext cx="3112316" cy="654575"/>
            </a:xfrm>
            <a:prstGeom prst="wedgeRoundRectCallout">
              <a:avLst/>
            </a:prstGeom>
            <a:solidFill>
              <a:srgbClr val="F7862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894040" y="1695973"/>
              <a:ext cx="3144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377FE"/>
                  </a:solidFill>
                  <a:latin typeface="Comic Sans MS" panose="030F0902030302020204" pitchFamily="66" charset="0"/>
                </a:rPr>
                <a:t>Good afternoon, teacher!</a:t>
              </a:r>
              <a:endParaRPr lang="zh-CN" altLang="en-US" sz="2000" b="1" dirty="0">
                <a:solidFill>
                  <a:srgbClr val="0377FE"/>
                </a:solidFill>
                <a:latin typeface="Comic Sans MS" panose="030F0902030302020204" pitchFamily="66" charset="0"/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2" t="17448" r="25347" b="15776"/>
          <a:stretch>
            <a:fillRect/>
          </a:stretch>
        </p:blipFill>
        <p:spPr>
          <a:xfrm>
            <a:off x="-1255113" y="3253051"/>
            <a:ext cx="1781667" cy="3190973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8076443" y="1532385"/>
            <a:ext cx="3422709" cy="654575"/>
            <a:chOff x="7894040" y="1568741"/>
            <a:chExt cx="3144241" cy="654575"/>
          </a:xfrm>
        </p:grpSpPr>
        <p:sp>
          <p:nvSpPr>
            <p:cNvPr id="66" name="对话气泡: 圆角矩形 65"/>
            <p:cNvSpPr/>
            <p:nvPr/>
          </p:nvSpPr>
          <p:spPr>
            <a:xfrm>
              <a:off x="7894040" y="1568741"/>
              <a:ext cx="3112316" cy="654575"/>
            </a:xfrm>
            <a:prstGeom prst="wedgeRoundRectCallout">
              <a:avLst/>
            </a:prstGeom>
            <a:solidFill>
              <a:srgbClr val="FBC37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7894040" y="1711362"/>
              <a:ext cx="3144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3097F6"/>
                  </a:solidFill>
                  <a:latin typeface="Comic Sans MS" panose="030F0902030302020204" pitchFamily="66" charset="0"/>
                </a:rPr>
                <a:t>Good afternoon, Iris!</a:t>
              </a:r>
              <a:endParaRPr lang="zh-CN" altLang="en-US" sz="2000" b="1" dirty="0">
                <a:solidFill>
                  <a:srgbClr val="3097F6"/>
                </a:solidFill>
                <a:latin typeface="Comic Sans MS" panose="030F0902030302020204" pitchFamily="66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448193" y="2619234"/>
            <a:ext cx="3422709" cy="654575"/>
            <a:chOff x="7894040" y="1568741"/>
            <a:chExt cx="3144241" cy="654575"/>
          </a:xfrm>
        </p:grpSpPr>
        <p:sp>
          <p:nvSpPr>
            <p:cNvPr id="69" name="对话气泡: 圆角矩形 68"/>
            <p:cNvSpPr/>
            <p:nvPr/>
          </p:nvSpPr>
          <p:spPr>
            <a:xfrm>
              <a:off x="7894040" y="1568741"/>
              <a:ext cx="3112316" cy="654575"/>
            </a:xfrm>
            <a:prstGeom prst="wedgeRoundRectCallout">
              <a:avLst/>
            </a:prstGeom>
            <a:solidFill>
              <a:srgbClr val="80CFD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894040" y="1695973"/>
              <a:ext cx="3144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1F98"/>
                  </a:solidFill>
                  <a:latin typeface="Comic Sans MS" panose="030F0902030302020204" pitchFamily="66" charset="0"/>
                </a:rPr>
                <a:t>Good afternoon, teacher!</a:t>
              </a:r>
              <a:endParaRPr lang="zh-CN" altLang="en-US" sz="2000" b="1" dirty="0">
                <a:solidFill>
                  <a:srgbClr val="FF1F98"/>
                </a:solidFill>
                <a:latin typeface="Comic Sans MS" panose="030F0902030302020204" pitchFamily="66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478814" y="1496829"/>
            <a:ext cx="2955330" cy="64633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98" y="1356585"/>
            <a:ext cx="1046101" cy="104610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5281797" y="1360164"/>
            <a:ext cx="1046101" cy="1046101"/>
            <a:chOff x="3793790" y="1445109"/>
            <a:chExt cx="1046101" cy="1046101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90" y="1445109"/>
              <a:ext cx="1046101" cy="1046101"/>
            </a:xfrm>
            <a:prstGeom prst="rect">
              <a:avLst/>
            </a:prstGeom>
          </p:spPr>
        </p:pic>
        <p:sp>
          <p:nvSpPr>
            <p:cNvPr id="26" name="椭圆 25"/>
            <p:cNvSpPr/>
            <p:nvPr/>
          </p:nvSpPr>
          <p:spPr>
            <a:xfrm>
              <a:off x="4040742" y="1679582"/>
              <a:ext cx="552195" cy="576089"/>
            </a:xfrm>
            <a:prstGeom prst="ellipse">
              <a:avLst/>
            </a:prstGeom>
            <a:solidFill>
              <a:srgbClr val="DADADA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>
              <a:stCxn id="26" idx="0"/>
            </p:cNvCxnSpPr>
            <p:nvPr/>
          </p:nvCxnSpPr>
          <p:spPr>
            <a:xfrm flipH="1">
              <a:off x="4316839" y="1679582"/>
              <a:ext cx="1" cy="260398"/>
            </a:xfrm>
            <a:prstGeom prst="line">
              <a:avLst/>
            </a:prstGeom>
            <a:ln w="19050">
              <a:solidFill>
                <a:srgbClr val="E87918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流程图: 接点 27"/>
            <p:cNvSpPr/>
            <p:nvPr/>
          </p:nvSpPr>
          <p:spPr>
            <a:xfrm>
              <a:off x="4291900" y="1919730"/>
              <a:ext cx="45719" cy="56209"/>
            </a:xfrm>
            <a:prstGeom prst="flowChartConnector">
              <a:avLst/>
            </a:prstGeom>
            <a:solidFill>
              <a:srgbClr val="E87918"/>
            </a:solidFill>
            <a:ln>
              <a:solidFill>
                <a:srgbClr val="E879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>
              <a:stCxn id="26" idx="5"/>
            </p:cNvCxnSpPr>
            <p:nvPr/>
          </p:nvCxnSpPr>
          <p:spPr>
            <a:xfrm flipH="1" flipV="1">
              <a:off x="4309557" y="1952516"/>
              <a:ext cx="202513" cy="218789"/>
            </a:xfrm>
            <a:prstGeom prst="line">
              <a:avLst/>
            </a:prstGeom>
            <a:ln w="19050">
              <a:solidFill>
                <a:srgbClr val="E87918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1"/>
            <a:ext cx="12191999" cy="685791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286820" y="95824"/>
            <a:ext cx="1821039" cy="602855"/>
          </a:xfrm>
          <a:prstGeom prst="rect">
            <a:avLst/>
          </a:prstGeom>
        </p:spPr>
      </p:pic>
      <p:grpSp>
        <p:nvGrpSpPr>
          <p:cNvPr id="72" name="组合 71"/>
          <p:cNvGrpSpPr/>
          <p:nvPr/>
        </p:nvGrpSpPr>
        <p:grpSpPr>
          <a:xfrm>
            <a:off x="598630" y="200616"/>
            <a:ext cx="4595170" cy="702266"/>
            <a:chOff x="93519" y="231013"/>
            <a:chExt cx="4595170" cy="702266"/>
          </a:xfrm>
        </p:grpSpPr>
        <p:sp>
          <p:nvSpPr>
            <p:cNvPr id="4" name="文本框 3"/>
            <p:cNvSpPr txBox="1"/>
            <p:nvPr/>
          </p:nvSpPr>
          <p:spPr>
            <a:xfrm>
              <a:off x="1341482" y="286948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T Says, </a:t>
              </a:r>
              <a:r>
                <a:rPr lang="en-US" altLang="zh-CN" dirty="0" err="1">
                  <a:latin typeface="Bahnschrift Light" panose="020B0502040204020203" pitchFamily="34" charset="0"/>
                </a:rPr>
                <a:t>Ss</a:t>
              </a:r>
              <a:r>
                <a:rPr lang="en-US" altLang="zh-CN" dirty="0">
                  <a:latin typeface="Bahnschrift Light" panose="020B0502040204020203" pitchFamily="34" charset="0"/>
                </a:rPr>
                <a:t> Say  1min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3519" y="231013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Review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46289 -0.0155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51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7448 0.0060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24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44444E-6 L 0.37448 0.0060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24" y="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9"/>
          <a:stretch>
            <a:fillRect/>
          </a:stretch>
        </p:blipFill>
        <p:spPr>
          <a:xfrm>
            <a:off x="561314" y="783314"/>
            <a:ext cx="11063335" cy="55450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0" t="25104" r="51741" b="9536"/>
          <a:stretch>
            <a:fillRect/>
          </a:stretch>
        </p:blipFill>
        <p:spPr>
          <a:xfrm flipH="1">
            <a:off x="5600099" y="1553602"/>
            <a:ext cx="2013912" cy="31618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5" t="20836" r="27943" b="11902"/>
          <a:stretch>
            <a:fillRect/>
          </a:stretch>
        </p:blipFill>
        <p:spPr>
          <a:xfrm flipH="1">
            <a:off x="4368999" y="1688540"/>
            <a:ext cx="1339351" cy="2958742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696658" y="1068005"/>
            <a:ext cx="3133216" cy="835118"/>
            <a:chOff x="7894040" y="1568741"/>
            <a:chExt cx="3144241" cy="835118"/>
          </a:xfrm>
        </p:grpSpPr>
        <p:sp>
          <p:nvSpPr>
            <p:cNvPr id="12" name="对话气泡: 圆角矩形 56"/>
            <p:cNvSpPr/>
            <p:nvPr/>
          </p:nvSpPr>
          <p:spPr>
            <a:xfrm>
              <a:off x="7894040" y="1568741"/>
              <a:ext cx="3112316" cy="654575"/>
            </a:xfrm>
            <a:prstGeom prst="wedgeRoundRectCallout">
              <a:avLst/>
            </a:prstGeom>
            <a:solidFill>
              <a:srgbClr val="EA97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894040" y="1695973"/>
              <a:ext cx="31442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377FE"/>
                  </a:solidFill>
                  <a:latin typeface="Comic Sans MS" panose="030F0902030302020204" pitchFamily="66" charset="0"/>
                </a:rPr>
                <a:t>Good morning, Thomas!</a:t>
              </a:r>
              <a:endParaRPr lang="zh-CN" altLang="en-US" sz="2000" b="1" dirty="0">
                <a:solidFill>
                  <a:srgbClr val="0377FE"/>
                </a:solidFill>
                <a:latin typeface="Comic Sans MS" panose="030F0902030302020204" pitchFamily="66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708499" y="961541"/>
            <a:ext cx="2643972" cy="654575"/>
            <a:chOff x="7894040" y="1568741"/>
            <a:chExt cx="3144241" cy="654575"/>
          </a:xfrm>
        </p:grpSpPr>
        <p:sp>
          <p:nvSpPr>
            <p:cNvPr id="19" name="对话气泡: 圆角矩形 62"/>
            <p:cNvSpPr/>
            <p:nvPr/>
          </p:nvSpPr>
          <p:spPr>
            <a:xfrm>
              <a:off x="7894040" y="1568741"/>
              <a:ext cx="3112316" cy="654575"/>
            </a:xfrm>
            <a:prstGeom prst="wedgeRoundRectCallout">
              <a:avLst/>
            </a:prstGeom>
            <a:solidFill>
              <a:srgbClr val="F7862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94040" y="1695973"/>
              <a:ext cx="3144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377FE"/>
                  </a:solidFill>
                  <a:latin typeface="Comic Sans MS" panose="030F0902030302020204" pitchFamily="66" charset="0"/>
                </a:rPr>
                <a:t>Good morning, Lily!</a:t>
              </a:r>
              <a:endParaRPr lang="zh-CN" altLang="en-US" sz="2000" b="1" dirty="0">
                <a:solidFill>
                  <a:srgbClr val="0377FE"/>
                </a:solidFill>
                <a:latin typeface="Comic Sans MS" panose="030F0902030302020204" pitchFamily="66" charset="0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1"/>
            <a:ext cx="12191999" cy="68579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354701" y="80370"/>
            <a:ext cx="1630599" cy="60285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43208" y="182568"/>
            <a:ext cx="5468523" cy="442859"/>
            <a:chOff x="439043" y="220547"/>
            <a:chExt cx="4315734" cy="442859"/>
          </a:xfrm>
        </p:grpSpPr>
        <p:sp>
          <p:nvSpPr>
            <p:cNvPr id="7" name="文本框 6"/>
            <p:cNvSpPr txBox="1"/>
            <p:nvPr/>
          </p:nvSpPr>
          <p:spPr>
            <a:xfrm>
              <a:off x="1407570" y="294074"/>
              <a:ext cx="3347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3097F6"/>
                  </a:solidFill>
                  <a:latin typeface="Bahnschrift Light" panose="020B0502040204020203" pitchFamily="34" charset="0"/>
                </a:rPr>
                <a:t>Performance two kids one group   3min  </a:t>
              </a:r>
              <a:endParaRPr lang="zh-CN" altLang="en-US" dirty="0">
                <a:solidFill>
                  <a:srgbClr val="3097F6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39043" y="220547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Practice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墙壁, 室内, 地板, 绿色&#10;&#10;已生成极高可信度的说明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5" y="797559"/>
            <a:ext cx="11079849" cy="564018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876288" y="1938528"/>
            <a:ext cx="4011672" cy="1153760"/>
            <a:chOff x="6876288" y="1938528"/>
            <a:chExt cx="3502152" cy="1153760"/>
          </a:xfrm>
        </p:grpSpPr>
        <p:sp>
          <p:nvSpPr>
            <p:cNvPr id="8" name="对话气泡: 圆角矩形 7"/>
            <p:cNvSpPr/>
            <p:nvPr/>
          </p:nvSpPr>
          <p:spPr>
            <a:xfrm>
              <a:off x="6876288" y="1938528"/>
              <a:ext cx="3502152" cy="729258"/>
            </a:xfrm>
            <a:prstGeom prst="wedgeRoundRectCallout">
              <a:avLst/>
            </a:prstGeom>
            <a:solidFill>
              <a:srgbClr val="3097F6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55731" y="1953194"/>
              <a:ext cx="3422709" cy="1139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FFFF00"/>
                  </a:solidFill>
                  <a:latin typeface="Comic Sans MS" panose="030F0902030302020204" pitchFamily="66" charset="0"/>
                </a:rPr>
                <a:t>Hello, my name is Linda.</a:t>
              </a:r>
              <a:endParaRPr lang="en-US" altLang="zh-CN" sz="2400" b="1" dirty="0">
                <a:solidFill>
                  <a:srgbClr val="FFFF00"/>
                </a:solidFill>
                <a:latin typeface="Comic Sans MS" panose="030F0902030302020204" pitchFamily="66" charset="0"/>
              </a:endParaRPr>
            </a:p>
          </p:txBody>
        </p:sp>
      </p:grpSp>
      <p:pic>
        <p:nvPicPr>
          <p:cNvPr id="15" name="图片 14" descr="图片包含 玩具&#10;&#10;自动生成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67" y="881628"/>
            <a:ext cx="6096072" cy="6858000"/>
          </a:xfrm>
          <a:prstGeom prst="rect">
            <a:avLst/>
          </a:prstGeom>
        </p:spPr>
      </p:pic>
      <p:pic>
        <p:nvPicPr>
          <p:cNvPr id="3" name="图片 2" descr="图片包含 玩具&#10;&#10;自动生成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77" y="881628"/>
            <a:ext cx="6096072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876287" y="1938528"/>
            <a:ext cx="4377364" cy="729258"/>
            <a:chOff x="6876288" y="1938528"/>
            <a:chExt cx="3821398" cy="729258"/>
          </a:xfrm>
        </p:grpSpPr>
        <p:sp>
          <p:nvSpPr>
            <p:cNvPr id="17" name="对话气泡: 圆角矩形 16"/>
            <p:cNvSpPr/>
            <p:nvPr/>
          </p:nvSpPr>
          <p:spPr>
            <a:xfrm>
              <a:off x="6876288" y="1938528"/>
              <a:ext cx="3502152" cy="729258"/>
            </a:xfrm>
            <a:prstGeom prst="wedgeRoundRectCallout">
              <a:avLst/>
            </a:prstGeom>
            <a:solidFill>
              <a:srgbClr val="3097F6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74977" y="1968654"/>
              <a:ext cx="3422709" cy="58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FFFF00"/>
                  </a:solidFill>
                  <a:latin typeface="Comic Sans MS" panose="030F0902030302020204" pitchFamily="66" charset="0"/>
                </a:rPr>
                <a:t>What’s your name?</a:t>
              </a:r>
              <a:endParaRPr lang="en-US" altLang="zh-CN" sz="2400" b="1" dirty="0">
                <a:solidFill>
                  <a:srgbClr val="FFFF00"/>
                </a:solidFill>
                <a:latin typeface="Comic Sans MS" panose="030F0902030302020204" pitchFamily="66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9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335832" y="78748"/>
            <a:ext cx="1630599" cy="60285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17923" y="200741"/>
            <a:ext cx="4549090" cy="723275"/>
            <a:chOff x="176169" y="276617"/>
            <a:chExt cx="4549090" cy="723275"/>
          </a:xfrm>
        </p:grpSpPr>
        <p:sp>
          <p:nvSpPr>
            <p:cNvPr id="12" name="文本框 11"/>
            <p:cNvSpPr txBox="1"/>
            <p:nvPr/>
          </p:nvSpPr>
          <p:spPr>
            <a:xfrm>
              <a:off x="1378052" y="353561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T lectures and  asks   1 min 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6169" y="276617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Intro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墙壁, 室内, 地板, 绿色&#10;&#10;已生成极高可信度的说明"/>
          <p:cNvPicPr>
            <a:picLocks noChangeAspect="1"/>
          </p:cNvPicPr>
          <p:nvPr/>
        </p:nvPicPr>
        <p:blipFill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5" y="797559"/>
            <a:ext cx="11079849" cy="5622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68" y="1502063"/>
            <a:ext cx="5348116" cy="60165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27253" r="50238" b="11649"/>
          <a:stretch>
            <a:fillRect/>
          </a:stretch>
        </p:blipFill>
        <p:spPr>
          <a:xfrm>
            <a:off x="3677403" y="3104057"/>
            <a:ext cx="2145563" cy="3315597"/>
          </a:xfrm>
          <a:prstGeom prst="rect">
            <a:avLst/>
          </a:prstGeom>
        </p:spPr>
      </p:pic>
      <p:sp>
        <p:nvSpPr>
          <p:cNvPr id="8" name="圆角矩形标注 16"/>
          <p:cNvSpPr/>
          <p:nvPr/>
        </p:nvSpPr>
        <p:spPr>
          <a:xfrm flipH="1">
            <a:off x="1158839" y="2860216"/>
            <a:ext cx="2797332" cy="568743"/>
          </a:xfrm>
          <a:prstGeom prst="wedgeRoundRectCallout">
            <a:avLst/>
          </a:prstGeom>
          <a:solidFill>
            <a:srgbClr val="E84948"/>
          </a:solidFill>
          <a:ln>
            <a:solidFill>
              <a:srgbClr val="E84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omic Sans MS" panose="030F0902030302020204" pitchFamily="66" charset="0"/>
              </a:rPr>
              <a:t>My name is Thomas.</a:t>
            </a:r>
            <a:endParaRPr lang="en-US" altLang="zh-CN" b="1" dirty="0">
              <a:latin typeface="Comic Sans MS" panose="030F0902030302020204" pitchFamily="66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235230" y="1661669"/>
            <a:ext cx="3127791" cy="621327"/>
            <a:chOff x="6876288" y="1901605"/>
            <a:chExt cx="3502152" cy="621327"/>
          </a:xfrm>
        </p:grpSpPr>
        <p:sp>
          <p:nvSpPr>
            <p:cNvPr id="10" name="对话气泡: 圆角矩形 9"/>
            <p:cNvSpPr/>
            <p:nvPr/>
          </p:nvSpPr>
          <p:spPr>
            <a:xfrm>
              <a:off x="6876288" y="1938528"/>
              <a:ext cx="3502152" cy="584404"/>
            </a:xfrm>
            <a:prstGeom prst="wedgeRoundRectCallout">
              <a:avLst/>
            </a:prstGeom>
            <a:solidFill>
              <a:srgbClr val="3097F6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5731" y="1901605"/>
              <a:ext cx="3422709" cy="58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FFFF00"/>
                  </a:solidFill>
                  <a:latin typeface="Comic Sans MS" panose="030F0902030302020204" pitchFamily="66" charset="0"/>
                </a:rPr>
                <a:t>What’s you name?</a:t>
              </a:r>
              <a:endParaRPr lang="zh-CN" altLang="en-US" sz="2400" b="1" dirty="0">
                <a:solidFill>
                  <a:srgbClr val="FFFF00"/>
                </a:solidFill>
                <a:latin typeface="Comic Sans MS" panose="030F0902030302020204" pitchFamily="66" charset="0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8" t="20747" r="27115" b="10876"/>
          <a:stretch>
            <a:fillRect/>
          </a:stretch>
        </p:blipFill>
        <p:spPr>
          <a:xfrm flipH="1">
            <a:off x="-1760190" y="3420992"/>
            <a:ext cx="2014709" cy="3315597"/>
          </a:xfrm>
          <a:prstGeom prst="rect">
            <a:avLst/>
          </a:prstGeom>
        </p:spPr>
      </p:pic>
      <p:sp>
        <p:nvSpPr>
          <p:cNvPr id="13" name="圆角矩形标注 19"/>
          <p:cNvSpPr/>
          <p:nvPr/>
        </p:nvSpPr>
        <p:spPr>
          <a:xfrm flipH="1">
            <a:off x="1158839" y="2860216"/>
            <a:ext cx="2797332" cy="568743"/>
          </a:xfrm>
          <a:prstGeom prst="wedgeRoundRectCallout">
            <a:avLst/>
          </a:prstGeom>
          <a:solidFill>
            <a:srgbClr val="BB4A04"/>
          </a:solidFill>
          <a:ln>
            <a:solidFill>
              <a:srgbClr val="E84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omic Sans MS" panose="030F0902030302020204" pitchFamily="66" charset="0"/>
              </a:rPr>
              <a:t>My name is Lily.</a:t>
            </a:r>
            <a:endParaRPr lang="en-US" altLang="zh-CN" b="1" dirty="0">
              <a:latin typeface="Comic Sans MS" panose="030F0902030302020204" pitchFamily="66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1"/>
            <a:ext cx="12191999" cy="685791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t="9973" r="77573" b="81236"/>
          <a:stretch>
            <a:fillRect/>
          </a:stretch>
        </p:blipFill>
        <p:spPr>
          <a:xfrm>
            <a:off x="343539" y="75026"/>
            <a:ext cx="1630599" cy="60285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25630" y="148338"/>
            <a:ext cx="4514546" cy="777575"/>
            <a:chOff x="176169" y="232428"/>
            <a:chExt cx="4514546" cy="777575"/>
          </a:xfrm>
        </p:grpSpPr>
        <p:sp>
          <p:nvSpPr>
            <p:cNvPr id="15" name="文本框 14"/>
            <p:cNvSpPr txBox="1"/>
            <p:nvPr/>
          </p:nvSpPr>
          <p:spPr>
            <a:xfrm>
              <a:off x="1343508" y="363672"/>
              <a:ext cx="3347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hnschrift Light" panose="020B0502040204020203" pitchFamily="34" charset="0"/>
                </a:rPr>
                <a:t>T lectures and  asks   1 min </a:t>
              </a:r>
              <a:endParaRPr lang="zh-CN" altLang="en-US" dirty="0">
                <a:latin typeface="Bahnschrift Light" panose="020B0502040204020203" pitchFamily="34" charset="0"/>
              </a:endParaRPr>
            </a:p>
            <a:p>
              <a:endParaRPr lang="zh-CN" altLang="en-US" dirty="0">
                <a:latin typeface="Bahnschrift Light" panose="020B0502040204020203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76169" y="232428"/>
              <a:ext cx="1367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rPr>
                <a:t>Learn</a:t>
              </a:r>
              <a:endParaRPr lang="zh-CN" altLang="en-US" sz="2000" b="1" dirty="0">
                <a:ln>
                  <a:solidFill>
                    <a:schemeClr val="accent2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39974 -0.0314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87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</p:bldLst>
  </p:timing>
</p:sld>
</file>

<file path=ppt/tags/tag1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1418</Words>
  <Application>WPS 演示</Application>
  <PresentationFormat>宽屏</PresentationFormat>
  <Paragraphs>193</Paragraphs>
  <Slides>19</Slides>
  <Notes>17</Notes>
  <HiddenSlides>0</HiddenSlides>
  <MMClips>9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1" baseType="lpstr">
      <vt:lpstr>Arial</vt:lpstr>
      <vt:lpstr>方正书宋_GBK</vt:lpstr>
      <vt:lpstr>Wingdings</vt:lpstr>
      <vt:lpstr>Harrington</vt:lpstr>
      <vt:lpstr>Comic Sans MS</vt:lpstr>
      <vt:lpstr>Century Gothic</vt:lpstr>
      <vt:lpstr>Calibri</vt:lpstr>
      <vt:lpstr>微软雅黑</vt:lpstr>
      <vt:lpstr>Bahnschrift Light</vt:lpstr>
      <vt:lpstr>Calibri</vt:lpstr>
      <vt:lpstr>宋体</vt:lpstr>
      <vt:lpstr>Berlin Sans FB Demi</vt:lpstr>
      <vt:lpstr>HYQiHeiKW</vt:lpstr>
      <vt:lpstr>宋体</vt:lpstr>
      <vt:lpstr>Arial Unicode MS</vt:lpstr>
      <vt:lpstr>等线 Light</vt:lpstr>
      <vt:lpstr>HYZhongDengXianKW</vt:lpstr>
      <vt:lpstr>等线</vt:lpstr>
      <vt:lpstr>苹方-简</vt:lpstr>
      <vt:lpstr>Helvetica Neue</vt:lpstr>
      <vt:lpstr>HYShuSongErKW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Sharon Jin</dc:creator>
  <cp:lastModifiedBy>hugaoguang</cp:lastModifiedBy>
  <cp:revision>292</cp:revision>
  <dcterms:created xsi:type="dcterms:W3CDTF">2019-03-18T08:49:20Z</dcterms:created>
  <dcterms:modified xsi:type="dcterms:W3CDTF">2019-03-18T08:49:20Z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